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notesSlides/notesSlide1.xml" ContentType="application/vnd.openxmlformats-officedocument.presentationml.notesSlide+xml"/>
  <Override PartName="/ppt/notesSlides/notesSlide2.xml" ContentType="application/vnd.openxmlformats-officedocument.presentationml.notesSlide+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9"/>
  </p:notesMasterIdLst>
  <p:sldIdLst>
    <p:sldId id="256" r:id="rId2"/>
    <p:sldId id="280" r:id="rId3"/>
    <p:sldId id="257" r:id="rId4"/>
    <p:sldId id="259" r:id="rId5"/>
    <p:sldId id="281" r:id="rId6"/>
    <p:sldId id="260" r:id="rId7"/>
    <p:sldId id="268" r:id="rId8"/>
    <p:sldId id="264" r:id="rId9"/>
    <p:sldId id="262" r:id="rId10"/>
    <p:sldId id="269" r:id="rId11"/>
    <p:sldId id="275" r:id="rId12"/>
    <p:sldId id="270" r:id="rId13"/>
    <p:sldId id="271" r:id="rId14"/>
    <p:sldId id="272" r:id="rId15"/>
    <p:sldId id="274" r:id="rId16"/>
    <p:sldId id="276" r:id="rId17"/>
    <p:sldId id="279" r:id="rId1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vertBarState="maximized">
    <p:restoredLeft sz="13793" autoAdjust="0"/>
    <p:restoredTop sz="98621" autoAdjust="0"/>
  </p:normalViewPr>
  <p:slideViewPr>
    <p:cSldViewPr>
      <p:cViewPr varScale="1">
        <p:scale>
          <a:sx n="115" d="100"/>
          <a:sy n="115" d="100"/>
        </p:scale>
        <p:origin x="-1524" y="-102"/>
      </p:cViewPr>
      <p:guideLst>
        <p:guide orient="horz" pos="2160"/>
        <p:guide pos="2880"/>
      </p:guideLst>
    </p:cSldViewPr>
  </p:slideViewPr>
  <p:outlineViewPr>
    <p:cViewPr>
      <p:scale>
        <a:sx n="33" d="100"/>
        <a:sy n="33" d="100"/>
      </p:scale>
      <p:origin x="0" y="234"/>
    </p:cViewPr>
  </p:outlin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BAF44D60-528B-4DF0-910B-77A4D209F482}" type="datetimeFigureOut">
              <a:rPr lang="en-US" smtClean="0"/>
              <a:pPr/>
              <a:t>12/9/2013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3D59A8E2-A387-4C82-9926-E0977D7C2CC9}"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3D59A8E2-A387-4C82-9926-E0977D7C2CC9}" type="slidenum">
              <a:rPr lang="en-US" smtClean="0"/>
              <a:pPr/>
              <a:t>1</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r>
              <a:rPr lang="en-US" dirty="0" smtClean="0"/>
              <a:t>Option</a:t>
            </a:r>
            <a:r>
              <a:rPr lang="en-US" baseline="0" dirty="0" smtClean="0"/>
              <a:t> #1</a:t>
            </a:r>
            <a:endParaRPr lang="en-US" dirty="0"/>
          </a:p>
        </p:txBody>
      </p:sp>
      <p:sp>
        <p:nvSpPr>
          <p:cNvPr id="4" name="Slide Number Placeholder 3"/>
          <p:cNvSpPr>
            <a:spLocks noGrp="1"/>
          </p:cNvSpPr>
          <p:nvPr>
            <p:ph type="sldNum" sz="quarter" idx="10"/>
          </p:nvPr>
        </p:nvSpPr>
        <p:spPr/>
        <p:txBody>
          <a:bodyPr/>
          <a:lstStyle/>
          <a:p>
            <a:fld id="{3D59A8E2-A387-4C82-9926-E0977D7C2CC9}" type="slidenum">
              <a:rPr lang="en-US" smtClean="0"/>
              <a:pPr/>
              <a:t>7</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ight Triangle 9"/>
          <p:cNvSpPr/>
          <p:nvPr/>
        </p:nvSpPr>
        <p:spPr>
          <a:xfrm>
            <a:off x="-1" y="4664147"/>
            <a:ext cx="9151089" cy="0"/>
          </a:xfrm>
          <a:prstGeom prst="rtTriangle">
            <a:avLst/>
          </a:prstGeom>
          <a:gradFill flip="none" rotWithShape="1">
            <a:gsLst>
              <a:gs pos="0">
                <a:schemeClr val="accent1">
                  <a:shade val="35000"/>
                  <a:satMod val="170000"/>
                  <a:alpha val="100000"/>
                </a:schemeClr>
              </a:gs>
              <a:gs pos="55000">
                <a:schemeClr val="accent1">
                  <a:tint val="90000"/>
                  <a:satMod val="150000"/>
                  <a:alpha val="100000"/>
                </a:schemeClr>
              </a:gs>
              <a:gs pos="100000">
                <a:schemeClr val="accent1">
                  <a:shade val="35000"/>
                  <a:satMod val="170000"/>
                  <a:alpha val="100000"/>
                </a:schemeClr>
              </a:gs>
            </a:gsLst>
            <a:lin ang="3000000" scaled="1"/>
            <a:tileRect/>
          </a:gradFill>
          <a:ln w="127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Title 8"/>
          <p:cNvSpPr>
            <a:spLocks noGrp="1"/>
          </p:cNvSpPr>
          <p:nvPr>
            <p:ph type="ctrTitle"/>
          </p:nvPr>
        </p:nvSpPr>
        <p:spPr>
          <a:xfrm>
            <a:off x="685800" y="1752602"/>
            <a:ext cx="7772400" cy="1829761"/>
          </a:xfrm>
        </p:spPr>
        <p:txBody>
          <a:bodyPr vert="horz" anchor="b">
            <a:normAutofit/>
            <a:scene3d>
              <a:camera prst="orthographicFront"/>
              <a:lightRig rig="soft" dir="t"/>
            </a:scene3d>
            <a:sp3d prstMaterial="softEdge">
              <a:bevelT w="25400" h="25400"/>
            </a:sp3d>
          </a:bodyPr>
          <a:lstStyle>
            <a:lvl1pPr algn="r">
              <a:defRPr sz="4800" b="1">
                <a:solidFill>
                  <a:schemeClr val="tx2"/>
                </a:solidFill>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17" name="Subtitle 16"/>
          <p:cNvSpPr>
            <a:spLocks noGrp="1"/>
          </p:cNvSpPr>
          <p:nvPr>
            <p:ph type="subTitle" idx="1"/>
          </p:nvPr>
        </p:nvSpPr>
        <p:spPr>
          <a:xfrm>
            <a:off x="685800" y="3611607"/>
            <a:ext cx="7772400" cy="1199704"/>
          </a:xfrm>
        </p:spPr>
        <p:txBody>
          <a:bodyPr lIns="45720" rIns="45720"/>
          <a:lstStyle>
            <a:lvl1pPr marL="0" marR="64008" indent="0" algn="r">
              <a:buNone/>
              <a:defRPr>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grpSp>
        <p:nvGrpSpPr>
          <p:cNvPr id="2" name="Group 1"/>
          <p:cNvGrpSpPr/>
          <p:nvPr/>
        </p:nvGrpSpPr>
        <p:grpSpPr>
          <a:xfrm>
            <a:off x="-3765" y="4953001"/>
            <a:ext cx="9147765" cy="1912088"/>
            <a:chOff x="-3765" y="4832896"/>
            <a:chExt cx="9147765" cy="2032192"/>
          </a:xfrm>
        </p:grpSpPr>
        <p:sp>
          <p:nvSpPr>
            <p:cNvPr id="7" name="Freeform 6"/>
            <p:cNvSpPr>
              <a:spLocks/>
            </p:cNvSpPr>
            <p:nvPr/>
          </p:nvSpPr>
          <p:spPr bwMode="auto">
            <a:xfrm>
              <a:off x="1687513" y="4832896"/>
              <a:ext cx="7456487" cy="518816"/>
            </a:xfrm>
            <a:custGeom>
              <a:avLst>
                <a:gd name="A1" fmla="val 0"/>
                <a:gd name="A2" fmla="val 0"/>
                <a:gd name="A3" fmla="val 0"/>
                <a:gd name="A4" fmla="val 0"/>
                <a:gd name="A5" fmla="val 0"/>
                <a:gd name="A6" fmla="val 0"/>
                <a:gd name="A7" fmla="val 0"/>
                <a:gd name="A8" fmla="val 0"/>
              </a:avLst>
              <a:gdLst/>
              <a:ahLst/>
              <a:cxnLst>
                <a:cxn ang="0">
                  <a:pos x="4697" y="0"/>
                </a:cxn>
                <a:cxn ang="0">
                  <a:pos x="4697" y="367"/>
                </a:cxn>
                <a:cxn ang="0">
                  <a:pos x="0" y="218"/>
                </a:cxn>
                <a:cxn ang="0">
                  <a:pos x="4697" y="0"/>
                </a:cxn>
              </a:cxnLst>
              <a:rect l="0" t="0" r="0" b="0"/>
              <a:pathLst>
                <a:path w="4697" h="367">
                  <a:moveTo>
                    <a:pt x="4697" y="0"/>
                  </a:moveTo>
                  <a:lnTo>
                    <a:pt x="4697" y="367"/>
                  </a:lnTo>
                  <a:lnTo>
                    <a:pt x="0" y="218"/>
                  </a:lnTo>
                  <a:lnTo>
                    <a:pt x="4697" y="0"/>
                  </a:lnTo>
                  <a:close/>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8" name="Freeform 7"/>
            <p:cNvSpPr>
              <a:spLocks/>
            </p:cNvSpPr>
            <p:nvPr/>
          </p:nvSpPr>
          <p:spPr bwMode="auto">
            <a:xfrm>
              <a:off x="35443" y="5135526"/>
              <a:ext cx="9108557" cy="83820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0" y="0"/>
                  </a:moveTo>
                  <a:lnTo>
                    <a:pt x="5760" y="0"/>
                  </a:lnTo>
                  <a:lnTo>
                    <a:pt x="5760" y="528"/>
                  </a:lnTo>
                  <a:lnTo>
                    <a:pt x="48" y="0"/>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1" name="Freeform 10"/>
            <p:cNvSpPr>
              <a:spLocks/>
            </p:cNvSpPr>
            <p:nvPr/>
          </p:nvSpPr>
          <p:spPr bwMode="auto">
            <a:xfrm>
              <a:off x="0" y="4883888"/>
              <a:ext cx="9144000" cy="1981200"/>
            </a:xfrm>
            <a:custGeom>
              <a:avLst>
                <a:gd name="A1" fmla="val 0"/>
                <a:gd name="A2" fmla="val 0"/>
                <a:gd name="A3" fmla="val 0"/>
                <a:gd name="A4" fmla="val 0"/>
                <a:gd name="A5" fmla="val 0"/>
                <a:gd name="A6" fmla="val 0"/>
                <a:gd name="A7" fmla="val 0"/>
                <a:gd name="A8" fmla="val 0"/>
              </a:avLst>
              <a:gdLst/>
              <a:ahLst/>
              <a:cxnLst>
                <a:cxn ang="0">
                  <a:pos x="0" y="0"/>
                </a:cxn>
                <a:cxn ang="0">
                  <a:pos x="0" y="1248"/>
                </a:cxn>
                <a:cxn ang="0">
                  <a:pos x="5760" y="1248"/>
                </a:cxn>
                <a:cxn ang="0">
                  <a:pos x="5760" y="528"/>
                </a:cxn>
                <a:cxn ang="0">
                  <a:pos x="0" y="0"/>
                </a:cxn>
              </a:cxnLst>
              <a:rect l="0" t="0" r="0" b="0"/>
              <a:pathLst>
                <a:path w="5760" h="1248">
                  <a:moveTo>
                    <a:pt x="0" y="0"/>
                  </a:moveTo>
                  <a:lnTo>
                    <a:pt x="0" y="1248"/>
                  </a:lnTo>
                  <a:lnTo>
                    <a:pt x="5760" y="1248"/>
                  </a:lnTo>
                  <a:lnTo>
                    <a:pt x="5760" y="528"/>
                  </a:lnTo>
                  <a:lnTo>
                    <a:pt x="0" y="0"/>
                  </a:lnTo>
                  <a:close/>
                </a:path>
              </a:pathLst>
            </a:cu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2" name="Straight Connector 11"/>
            <p:cNvCxnSpPr/>
            <p:nvPr/>
          </p:nvCxnSpPr>
          <p:spPr>
            <a:xfrm>
              <a:off x="-3765" y="4880373"/>
              <a:ext cx="9147765" cy="83994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grpSp>
      <p:sp>
        <p:nvSpPr>
          <p:cNvPr id="30" name="Date Placeholder 29"/>
          <p:cNvSpPr>
            <a:spLocks noGrp="1"/>
          </p:cNvSpPr>
          <p:nvPr>
            <p:ph type="dt" sz="half" idx="10"/>
          </p:nvPr>
        </p:nvSpPr>
        <p:spPr/>
        <p:txBody>
          <a:bodyPr/>
          <a:lstStyle>
            <a:lvl1pPr>
              <a:defRPr>
                <a:solidFill>
                  <a:srgbClr val="FFFFFF"/>
                </a:solidFill>
              </a:defRPr>
            </a:lvl1pPr>
            <a:extLst/>
          </a:lstStyle>
          <a:p>
            <a:fld id="{4E11B6F3-4305-4456-8D5F-EF975286B37A}" type="datetimeFigureOut">
              <a:rPr lang="en-US" smtClean="0"/>
              <a:pPr/>
              <a:t>12/9/2013</a:t>
            </a:fld>
            <a:endParaRPr lang="en-US"/>
          </a:p>
        </p:txBody>
      </p:sp>
      <p:sp>
        <p:nvSpPr>
          <p:cNvPr id="19" name="Footer Placeholder 18"/>
          <p:cNvSpPr>
            <a:spLocks noGrp="1"/>
          </p:cNvSpPr>
          <p:nvPr>
            <p:ph type="ftr" sz="quarter" idx="11"/>
          </p:nvPr>
        </p:nvSpPr>
        <p:spPr/>
        <p:txBody>
          <a:bodyPr/>
          <a:lstStyle>
            <a:lvl1pPr>
              <a:defRPr>
                <a:solidFill>
                  <a:schemeClr val="accent1">
                    <a:tint val="20000"/>
                  </a:schemeClr>
                </a:solidFill>
              </a:defRPr>
            </a:lvl1pPr>
            <a:extLst/>
          </a:lstStyle>
          <a:p>
            <a:endParaRPr lang="en-US"/>
          </a:p>
        </p:txBody>
      </p:sp>
      <p:sp>
        <p:nvSpPr>
          <p:cNvPr id="27" name="Slide Number Placeholder 26"/>
          <p:cNvSpPr>
            <a:spLocks noGrp="1"/>
          </p:cNvSpPr>
          <p:nvPr>
            <p:ph type="sldNum" sz="quarter" idx="12"/>
          </p:nvPr>
        </p:nvSpPr>
        <p:spPr/>
        <p:txBody>
          <a:bodyPr/>
          <a:lstStyle>
            <a:lvl1pPr>
              <a:defRPr>
                <a:solidFill>
                  <a:srgbClr val="FFFFFF"/>
                </a:solidFill>
              </a:defRPr>
            </a:lvl1pPr>
            <a:extLst/>
          </a:lstStyle>
          <a:p>
            <a:fld id="{334D6D13-0184-475C-8953-0666C016F865}"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334D6D13-0184-475C-8953-0666C016F865}" type="slidenum">
              <a:rPr lang="en-US" smtClean="0"/>
              <a:pPr/>
              <a:t>‹#›</a:t>
            </a:fld>
            <a:endParaRPr lang="en-US"/>
          </a:p>
        </p:txBody>
      </p:sp>
      <p:sp>
        <p:nvSpPr>
          <p:cNvPr id="7" name="Title 6"/>
          <p:cNvSpPr>
            <a:spLocks noGrp="1"/>
          </p:cNvSpPr>
          <p:nvPr>
            <p:ph type="title"/>
          </p:nvPr>
        </p:nvSpPr>
        <p:spPr/>
        <p:txBody>
          <a:bodyPr rtlCol="0"/>
          <a:lstStyle>
            <a:extLst/>
          </a:lstStyle>
          <a:p>
            <a:r>
              <a:rPr kumimoji="0" lang="en-US" smtClean="0"/>
              <a:t>Click to edit Master title style</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722376" y="1059712"/>
            <a:ext cx="7772400" cy="1828800"/>
          </a:xfrm>
        </p:spPr>
        <p:txBody>
          <a:bodyPr vert="horz" anchor="b">
            <a:normAutofit/>
            <a:scene3d>
              <a:camera prst="orthographicFront"/>
              <a:lightRig rig="soft" dir="t"/>
            </a:scene3d>
            <a:sp3d prstMaterial="softEdge">
              <a:bevelT w="25400" h="25400"/>
            </a:sp3d>
          </a:bodyPr>
          <a:lstStyle>
            <a:lvl1pPr algn="r">
              <a:buNone/>
              <a:defRPr sz="4800" b="1" cap="none" baseline="0">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3922713" y="2931712"/>
            <a:ext cx="4572000" cy="1454888"/>
          </a:xfrm>
        </p:spPr>
        <p:txBody>
          <a:bodyPr lIns="91440" rIns="91440" anchor="t"/>
          <a:lstStyle>
            <a:lvl1pPr marL="0" indent="0" algn="l">
              <a:buNone/>
              <a:defRPr sz="23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334D6D13-0184-475C-8953-0666C016F865}" type="slidenum">
              <a:rPr lang="en-US" smtClean="0"/>
              <a:pPr/>
              <a:t>‹#›</a:t>
            </a:fld>
            <a:endParaRPr lang="en-US"/>
          </a:p>
        </p:txBody>
      </p:sp>
      <p:sp>
        <p:nvSpPr>
          <p:cNvPr id="7" name="Chevron 6"/>
          <p:cNvSpPr/>
          <p:nvPr/>
        </p:nvSpPr>
        <p:spPr>
          <a:xfrm>
            <a:off x="3636680"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
        <p:nvSpPr>
          <p:cNvPr id="8" name="Chevron 7"/>
          <p:cNvSpPr/>
          <p:nvPr/>
        </p:nvSpPr>
        <p:spPr>
          <a:xfrm>
            <a:off x="3450264"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Ref idx="1002">
        <a:schemeClr val="bg1"/>
      </p:bgRef>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481329"/>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481329"/>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334D6D13-0184-475C-8953-0666C016F865}" type="slidenum">
              <a:rPr lang="en-US" smtClean="0"/>
              <a:pPr/>
              <a:t>‹#›</a:t>
            </a:fld>
            <a:endParaRPr lang="en-US"/>
          </a:p>
        </p:txBody>
      </p:sp>
      <p:sp>
        <p:nvSpPr>
          <p:cNvPr id="8" name="Title 7"/>
          <p:cNvSpPr>
            <a:spLocks noGrp="1"/>
          </p:cNvSpPr>
          <p:nvPr>
            <p:ph type="title"/>
          </p:nvPr>
        </p:nvSpPr>
        <p:spPr/>
        <p:txBody>
          <a:bodyPr rtlCol="0"/>
          <a:lstStyle>
            <a:extLst/>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8229600" cy="1143000"/>
          </a:xfrm>
        </p:spPr>
        <p:txBody>
          <a:bodyPr anchor="ctr"/>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1" y="5410200"/>
            <a:ext cx="4040188"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7" y="5410200"/>
            <a:ext cx="4041775"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1" y="1444295"/>
            <a:ext cx="4040188" cy="3941763"/>
          </a:xfrm>
          <a:ln>
            <a:noFill/>
            <a:prstDash val="sysDash"/>
            <a:miter lim="800000"/>
          </a:ln>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6" y="1444295"/>
            <a:ext cx="4041775" cy="3941763"/>
          </a:xfrm>
          <a:ln>
            <a:noFill/>
            <a:prstDash val="sysDash"/>
            <a:miter lim="800000"/>
          </a:ln>
        </p:spPr>
        <p:txBody>
          <a:bodyPr/>
          <a:lstStyle>
            <a:lvl1pPr>
              <a:spcBef>
                <a:spcPts val="0"/>
              </a:spcBef>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334D6D13-0184-475C-8953-0666C016F865}"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bg>
      <p:bgRef idx="1002">
        <a:schemeClr val="bg1"/>
      </p:bgRef>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334D6D13-0184-475C-8953-0666C016F865}" type="slidenum">
              <a:rPr lang="en-US" smtClean="0"/>
              <a:pPr/>
              <a:t>‹#›</a:t>
            </a:fld>
            <a:endParaRPr lang="en-US"/>
          </a:p>
        </p:txBody>
      </p:sp>
      <p:sp>
        <p:nvSpPr>
          <p:cNvPr id="6" name="Title 5"/>
          <p:cNvSpPr>
            <a:spLocks noGrp="1"/>
          </p:cNvSpPr>
          <p:nvPr>
            <p:ph type="title"/>
          </p:nvPr>
        </p:nvSpPr>
        <p:spPr/>
        <p:txBody>
          <a:bodyPr rtlCol="0"/>
          <a:lstStyle>
            <a:extLst/>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3" name="Footer Placeholder 2"/>
          <p:cNvSpPr>
            <a:spLocks noGrp="1"/>
          </p:cNvSpPr>
          <p:nvPr>
            <p:ph type="ftr" sz="quarter" idx="11"/>
          </p:nvPr>
        </p:nvSpPr>
        <p:spPr/>
        <p:txBody>
          <a:bodyPr/>
          <a:lstStyle>
            <a:extLst/>
          </a:lstStyle>
          <a:p>
            <a:endParaRPr lang="en-US"/>
          </a:p>
        </p:txBody>
      </p:sp>
      <p:sp>
        <p:nvSpPr>
          <p:cNvPr id="4" name="Slide Number Placeholder 3"/>
          <p:cNvSpPr>
            <a:spLocks noGrp="1"/>
          </p:cNvSpPr>
          <p:nvPr>
            <p:ph type="sldNum" sz="quarter" idx="12"/>
          </p:nvPr>
        </p:nvSpPr>
        <p:spPr/>
        <p:txBody>
          <a:bodyPr/>
          <a:lstStyle>
            <a:extLst/>
          </a:lstStyle>
          <a:p>
            <a:fld id="{334D6D13-0184-475C-8953-0666C016F865}"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914400" y="4876800"/>
            <a:ext cx="7481776" cy="457200"/>
          </a:xfrm>
        </p:spPr>
        <p:txBody>
          <a:bodyPr vert="horz" anchor="t">
            <a:noAutofit/>
            <a:sp3d prstMaterial="softEdge">
              <a:bevelT w="0" h="0"/>
            </a:sp3d>
          </a:bodyPr>
          <a:lstStyle>
            <a:lvl1pPr algn="r">
              <a:buNone/>
              <a:defRPr sz="2500" b="0">
                <a:solidFill>
                  <a:schemeClr val="accent1"/>
                </a:solidFill>
                <a:effectLst/>
              </a:defRPr>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419600" y="5355102"/>
            <a:ext cx="3974592" cy="914400"/>
          </a:xfrm>
        </p:spPr>
        <p:txBody>
          <a:bodyPr/>
          <a:lstStyle>
            <a:lvl1pPr marL="0" indent="0" algn="r">
              <a:buNone/>
              <a:defRPr sz="16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914400" y="274320"/>
            <a:ext cx="7479792" cy="4572000"/>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a:xfrm>
            <a:off x="6727032" y="6407944"/>
            <a:ext cx="1920240" cy="365760"/>
          </a:xfrm>
        </p:spPr>
        <p:txBody>
          <a:bodyPr/>
          <a:lstStyle>
            <a:extLst/>
          </a:lstStyle>
          <a:p>
            <a:fld id="{4E11B6F3-4305-4456-8D5F-EF975286B37A}" type="datetimeFigureOut">
              <a:rPr lang="en-US" smtClean="0"/>
              <a:pPr/>
              <a:t>12/9/2013</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334D6D13-0184-475C-8953-0666C016F865}"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1"/>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141232" y="5443403"/>
            <a:ext cx="7162800" cy="648232"/>
          </a:xfrm>
          <a:noFill/>
        </p:spPr>
        <p:txBody>
          <a:bodyPr lIns="91440" tIns="0" rIns="91440" anchor="t"/>
          <a:lstStyle>
            <a:lvl1pPr marL="0" marR="18288" indent="0" algn="r">
              <a:buNone/>
              <a:defRPr sz="1400"/>
            </a:lvl1pPr>
            <a:lvl2pPr>
              <a:defRPr sz="1200"/>
            </a:lvl2pPr>
            <a:lvl3pPr>
              <a:defRPr sz="1000"/>
            </a:lvl3pPr>
            <a:lvl4pPr>
              <a:defRPr sz="900"/>
            </a:lvl4pPr>
            <a:lvl5pPr>
              <a:defRPr sz="900"/>
            </a:lvl5pPr>
            <a:extLst/>
          </a:lstStyle>
          <a:p>
            <a:pPr lvl="0" eaLnBrk="1" latinLnBrk="0" hangingPunct="1"/>
            <a:r>
              <a:rPr kumimoji="0" lang="en-US" smtClean="0"/>
              <a:t>Click to edit Master text styles</a:t>
            </a:r>
          </a:p>
        </p:txBody>
      </p:sp>
      <p:sp>
        <p:nvSpPr>
          <p:cNvPr id="3" name="Picture Placeholder 2"/>
          <p:cNvSpPr>
            <a:spLocks noGrp="1"/>
          </p:cNvSpPr>
          <p:nvPr>
            <p:ph type="pic" idx="1"/>
          </p:nvPr>
        </p:nvSpPr>
        <p:spPr>
          <a:xfrm>
            <a:off x="228600" y="189968"/>
            <a:ext cx="8686800" cy="4389120"/>
          </a:xfrm>
          <a:prstGeom prst="rect">
            <a:avLst/>
          </a:prstGeom>
          <a:solidFill>
            <a:schemeClr val="bg2"/>
          </a:solidFill>
          <a:ln>
            <a:solidFill>
              <a:schemeClr val="bg1"/>
            </a:solidFill>
          </a:ln>
          <a:effectLst>
            <a:innerShdw blurRad="95250">
              <a:srgbClr val="000000"/>
            </a:innerShdw>
          </a:effectLst>
        </p:spPr>
        <p:txBody>
          <a:bodyPr/>
          <a:lstStyle>
            <a:lvl1pPr marL="0" indent="0">
              <a:buNone/>
              <a:defRPr sz="3200"/>
            </a:lvl1pPr>
            <a:extLst/>
          </a:lstStyle>
          <a:p>
            <a:r>
              <a:rPr kumimoji="0" lang="en-US" smtClean="0"/>
              <a:t>Click icon to add picture</a:t>
            </a:r>
            <a:endParaRPr kumimoji="0" lang="en-US" dirty="0"/>
          </a:p>
        </p:txBody>
      </p:sp>
      <p:sp>
        <p:nvSpPr>
          <p:cNvPr id="5" name="Date Placeholder 4"/>
          <p:cNvSpPr>
            <a:spLocks noGrp="1"/>
          </p:cNvSpPr>
          <p:nvPr>
            <p:ph type="dt" sz="half" idx="10"/>
          </p:nvPr>
        </p:nvSpPr>
        <p:spPr/>
        <p:txBody>
          <a:bodyPr/>
          <a:lstStyle>
            <a:lvl1pPr>
              <a:defRPr>
                <a:solidFill>
                  <a:schemeClr val="tx1"/>
                </a:solidFill>
              </a:defRPr>
            </a:lvl1pPr>
            <a:extLst/>
          </a:lstStyle>
          <a:p>
            <a:fld id="{4E11B6F3-4305-4456-8D5F-EF975286B37A}" type="datetimeFigureOut">
              <a:rPr lang="en-US" smtClean="0"/>
              <a:pPr/>
              <a:t>12/9/2013</a:t>
            </a:fld>
            <a:endParaRPr lang="en-US"/>
          </a:p>
        </p:txBody>
      </p:sp>
      <p:sp>
        <p:nvSpPr>
          <p:cNvPr id="6" name="Footer Placeholder 5"/>
          <p:cNvSpPr>
            <a:spLocks noGrp="1"/>
          </p:cNvSpPr>
          <p:nvPr>
            <p:ph type="ftr" sz="quarter" idx="11"/>
          </p:nvPr>
        </p:nvSpPr>
        <p:spPr>
          <a:xfrm>
            <a:off x="4380073" y="6407945"/>
            <a:ext cx="2350681" cy="365125"/>
          </a:xfrm>
        </p:spPr>
        <p:txBody>
          <a:bodyPr/>
          <a:lstStyle>
            <a:lvl1pPr>
              <a:defRPr>
                <a:solidFill>
                  <a:schemeClr val="tx1"/>
                </a:solidFill>
              </a:defRPr>
            </a:lvl1pPr>
            <a:extLst/>
          </a:lstStyle>
          <a:p>
            <a:endParaRPr lang="en-US"/>
          </a:p>
        </p:txBody>
      </p:sp>
      <p:sp>
        <p:nvSpPr>
          <p:cNvPr id="7" name="Slide Number Placeholder 6"/>
          <p:cNvSpPr>
            <a:spLocks noGrp="1"/>
          </p:cNvSpPr>
          <p:nvPr>
            <p:ph type="sldNum" sz="quarter" idx="12"/>
          </p:nvPr>
        </p:nvSpPr>
        <p:spPr/>
        <p:txBody>
          <a:bodyPr/>
          <a:lstStyle>
            <a:lvl1pPr>
              <a:defRPr>
                <a:solidFill>
                  <a:schemeClr val="tx1"/>
                </a:solidFill>
              </a:defRPr>
            </a:lvl1pPr>
            <a:extLst/>
          </a:lstStyle>
          <a:p>
            <a:fld id="{334D6D13-0184-475C-8953-0666C016F865}" type="slidenum">
              <a:rPr lang="en-US" smtClean="0"/>
              <a:pPr/>
              <a:t>‹#›</a:t>
            </a:fld>
            <a:endParaRPr lang="en-US"/>
          </a:p>
        </p:txBody>
      </p:sp>
      <p:sp>
        <p:nvSpPr>
          <p:cNvPr id="2" name="Title 1"/>
          <p:cNvSpPr>
            <a:spLocks noGrp="1"/>
          </p:cNvSpPr>
          <p:nvPr>
            <p:ph type="title"/>
          </p:nvPr>
        </p:nvSpPr>
        <p:spPr>
          <a:xfrm>
            <a:off x="228600" y="4865123"/>
            <a:ext cx="8075432" cy="562672"/>
          </a:xfrm>
          <a:noFill/>
        </p:spPr>
        <p:txBody>
          <a:bodyPr anchor="t">
            <a:sp3d prstMaterial="softEdge"/>
          </a:bodyPr>
          <a:lstStyle>
            <a:lvl1pPr marR="0" algn="r">
              <a:buNone/>
              <a:defRPr sz="3000" b="0">
                <a:solidFill>
                  <a:schemeClr val="accent1"/>
                </a:solidFill>
                <a:effectLst>
                  <a:outerShdw blurRad="50800" dist="25000" dir="5400000" algn="t" rotWithShape="0">
                    <a:prstClr val="black">
                      <a:alpha val="45000"/>
                    </a:prstClr>
                  </a:outerShdw>
                </a:effectLst>
              </a:defRPr>
            </a:lvl1pPr>
            <a:extLst/>
          </a:lstStyle>
          <a:p>
            <a:r>
              <a:rPr kumimoji="0" lang="en-US" smtClean="0"/>
              <a:t>Click to edit Master title style</a:t>
            </a:r>
            <a:endParaRPr kumimoji="0" lang="en-US"/>
          </a:p>
        </p:txBody>
      </p:sp>
      <p:sp>
        <p:nvSpPr>
          <p:cNvPr id="8" name="Freeform 7"/>
          <p:cNvSpPr>
            <a:spLocks/>
          </p:cNvSpPr>
          <p:nvPr/>
        </p:nvSpPr>
        <p:spPr bwMode="auto">
          <a:xfrm>
            <a:off x="499273" y="5944937"/>
            <a:ext cx="4940624" cy="921076"/>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9" name="Freeform 8"/>
          <p:cNvSpPr>
            <a:spLocks/>
          </p:cNvSpPr>
          <p:nvPr/>
        </p:nvSpPr>
        <p:spPr bwMode="auto">
          <a:xfrm>
            <a:off x="485717" y="5939011"/>
            <a:ext cx="3690451"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0" name="Right Triangle 9"/>
          <p:cNvSpPr>
            <a:spLocks/>
          </p:cNvSpPr>
          <p:nvPr/>
        </p:nvSpPr>
        <p:spPr bwMode="auto">
          <a:xfrm>
            <a:off x="-6043" y="5791254"/>
            <a:ext cx="3402315" cy="1080868"/>
          </a:xfrm>
          <a:prstGeom prst="rtTriangle">
            <a:avLst/>
          </a:pr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1" name="Straight Connector 10"/>
          <p:cNvCxnSpPr/>
          <p:nvPr/>
        </p:nvCxnSpPr>
        <p:spPr>
          <a:xfrm>
            <a:off x="-9237" y="5787739"/>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12" name="Chevron 11"/>
          <p:cNvSpPr/>
          <p:nvPr/>
        </p:nvSpPr>
        <p:spPr>
          <a:xfrm>
            <a:off x="8664112"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
        <p:nvSpPr>
          <p:cNvPr id="13" name="Chevron 12"/>
          <p:cNvSpPr/>
          <p:nvPr/>
        </p:nvSpPr>
        <p:spPr>
          <a:xfrm>
            <a:off x="8477696"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extLst/>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1481330"/>
            <a:ext cx="8229600" cy="4386071"/>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334D6D13-0184-475C-8953-0666C016F865}"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44014" y="274641"/>
            <a:ext cx="1777471" cy="5592761"/>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1"/>
            <a:ext cx="6324600" cy="5592760"/>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4E11B6F3-4305-4456-8D5F-EF975286B37A}" type="datetimeFigureOut">
              <a:rPr lang="en-US" smtClean="0"/>
              <a:pPr/>
              <a:t>12/9/2013</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334D6D13-0184-475C-8953-0666C016F865}"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3" name="Freeform 12"/>
          <p:cNvSpPr>
            <a:spLocks/>
          </p:cNvSpPr>
          <p:nvPr/>
        </p:nvSpPr>
        <p:spPr bwMode="auto">
          <a:xfrm>
            <a:off x="499273" y="5944937"/>
            <a:ext cx="4940624" cy="921076"/>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2" name="Freeform 11"/>
          <p:cNvSpPr>
            <a:spLocks/>
          </p:cNvSpPr>
          <p:nvPr/>
        </p:nvSpPr>
        <p:spPr bwMode="auto">
          <a:xfrm>
            <a:off x="485717" y="5939011"/>
            <a:ext cx="3690451"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extLst/>
          </a:lstStyle>
          <a:p>
            <a:endParaRPr kumimoji="0" lang="en-US"/>
          </a:p>
        </p:txBody>
      </p:sp>
      <p:sp>
        <p:nvSpPr>
          <p:cNvPr id="14" name="Right Triangle 13"/>
          <p:cNvSpPr>
            <a:spLocks/>
          </p:cNvSpPr>
          <p:nvPr/>
        </p:nvSpPr>
        <p:spPr bwMode="auto">
          <a:xfrm>
            <a:off x="-6043" y="5791254"/>
            <a:ext cx="3402315" cy="1080868"/>
          </a:xfrm>
          <a:prstGeom prst="rtTriangle">
            <a:avLst/>
          </a:prstGeom>
          <a:blipFill>
            <a:blip r:embed="rId13"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extLst/>
          </a:lstStyle>
          <a:p>
            <a:pPr algn="ctr" eaLnBrk="1" latinLnBrk="0" hangingPunct="1"/>
            <a:endParaRPr kumimoji="0" lang="en-US"/>
          </a:p>
        </p:txBody>
      </p:sp>
      <p:cxnSp>
        <p:nvCxnSpPr>
          <p:cNvPr id="15" name="Straight Connector 14"/>
          <p:cNvCxnSpPr/>
          <p:nvPr/>
        </p:nvCxnSpPr>
        <p:spPr>
          <a:xfrm>
            <a:off x="-9237" y="5787739"/>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9" name="Title Placeholder 8"/>
          <p:cNvSpPr>
            <a:spLocks noGrp="1"/>
          </p:cNvSpPr>
          <p:nvPr>
            <p:ph type="title"/>
          </p:nvPr>
        </p:nvSpPr>
        <p:spPr>
          <a:xfrm>
            <a:off x="457200" y="274638"/>
            <a:ext cx="8229600" cy="1143000"/>
          </a:xfrm>
          <a:prstGeom prst="rect">
            <a:avLst/>
          </a:prstGeom>
        </p:spPr>
        <p:txBody>
          <a:bodyPr vert="horz" anchor="ctr">
            <a:normAutofit/>
            <a:scene3d>
              <a:camera prst="orthographicFront"/>
              <a:lightRig rig="soft" dir="t"/>
            </a:scene3d>
            <a:sp3d prstMaterial="softEdge">
              <a:bevelT w="25400" h="25400"/>
            </a:sp3d>
          </a:bodyPr>
          <a:lstStyle>
            <a:extLst/>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481329"/>
            <a:ext cx="8229600" cy="4525963"/>
          </a:xfrm>
          <a:prstGeom prst="rect">
            <a:avLst/>
          </a:prstGeom>
        </p:spPr>
        <p:txBody>
          <a:bodyPr vert="horz">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6727032" y="6407944"/>
            <a:ext cx="1920240" cy="365760"/>
          </a:xfrm>
          <a:prstGeom prst="rect">
            <a:avLst/>
          </a:prstGeom>
        </p:spPr>
        <p:txBody>
          <a:bodyPr vert="horz" anchor="b"/>
          <a:lstStyle>
            <a:lvl1pPr algn="l" eaLnBrk="1" latinLnBrk="0" hangingPunct="1">
              <a:defRPr kumimoji="0" sz="1000">
                <a:solidFill>
                  <a:schemeClr val="tx1"/>
                </a:solidFill>
              </a:defRPr>
            </a:lvl1pPr>
            <a:extLst/>
          </a:lstStyle>
          <a:p>
            <a:fld id="{4E11B6F3-4305-4456-8D5F-EF975286B37A}" type="datetimeFigureOut">
              <a:rPr lang="en-US" smtClean="0"/>
              <a:pPr/>
              <a:t>12/9/2013</a:t>
            </a:fld>
            <a:endParaRPr lang="en-US"/>
          </a:p>
        </p:txBody>
      </p:sp>
      <p:sp>
        <p:nvSpPr>
          <p:cNvPr id="22" name="Footer Placeholder 21"/>
          <p:cNvSpPr>
            <a:spLocks noGrp="1"/>
          </p:cNvSpPr>
          <p:nvPr>
            <p:ph type="ftr" sz="quarter" idx="3"/>
          </p:nvPr>
        </p:nvSpPr>
        <p:spPr>
          <a:xfrm>
            <a:off x="4380073" y="6407945"/>
            <a:ext cx="2350681" cy="365125"/>
          </a:xfrm>
          <a:prstGeom prst="rect">
            <a:avLst/>
          </a:prstGeom>
        </p:spPr>
        <p:txBody>
          <a:bodyPr vert="horz" anchor="b"/>
          <a:lstStyle>
            <a:lvl1pPr algn="r" eaLnBrk="1" latinLnBrk="0" hangingPunct="1">
              <a:defRPr kumimoji="0" sz="1000">
                <a:solidFill>
                  <a:schemeClr val="tx1"/>
                </a:solidFill>
              </a:defRPr>
            </a:lvl1pPr>
            <a:extLst/>
          </a:lstStyle>
          <a:p>
            <a:endParaRPr lang="en-US"/>
          </a:p>
        </p:txBody>
      </p:sp>
      <p:sp>
        <p:nvSpPr>
          <p:cNvPr id="18" name="Slide Number Placeholder 17"/>
          <p:cNvSpPr>
            <a:spLocks noGrp="1"/>
          </p:cNvSpPr>
          <p:nvPr>
            <p:ph type="sldNum" sz="quarter" idx="4"/>
          </p:nvPr>
        </p:nvSpPr>
        <p:spPr>
          <a:xfrm>
            <a:off x="8647272" y="6407945"/>
            <a:ext cx="365760" cy="365125"/>
          </a:xfrm>
          <a:prstGeom prst="rect">
            <a:avLst/>
          </a:prstGeom>
        </p:spPr>
        <p:txBody>
          <a:bodyPr vert="horz" anchor="b"/>
          <a:lstStyle>
            <a:lvl1pPr algn="r" eaLnBrk="1" latinLnBrk="0" hangingPunct="1">
              <a:defRPr kumimoji="0" sz="1000" b="0">
                <a:solidFill>
                  <a:schemeClr val="tx1"/>
                </a:solidFill>
              </a:defRPr>
            </a:lvl1pPr>
            <a:extLst/>
          </a:lstStyle>
          <a:p>
            <a:fld id="{334D6D13-0184-475C-8953-0666C016F865}"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100" b="1" kern="1200">
          <a:solidFill>
            <a:schemeClr val="tx2"/>
          </a:solidFill>
          <a:effectLst>
            <a:outerShdw blurRad="31750" dist="25400" dir="5400000" algn="tl" rotWithShape="0">
              <a:srgbClr val="000000">
                <a:alpha val="25000"/>
              </a:srgbClr>
            </a:outerShdw>
          </a:effectLst>
          <a:latin typeface="+mj-lt"/>
          <a:ea typeface="+mj-ea"/>
          <a:cs typeface="+mj-cs"/>
        </a:defRPr>
      </a:lvl1pPr>
      <a:extLst/>
    </p:titleStyle>
    <p:bodyStyle>
      <a:lvl1pPr marL="365760" indent="-256032" algn="l" rtl="0" eaLnBrk="1" latinLnBrk="0" hangingPunct="1">
        <a:spcBef>
          <a:spcPts val="400"/>
        </a:spcBef>
        <a:spcAft>
          <a:spcPts val="0"/>
        </a:spcAft>
        <a:buClr>
          <a:schemeClr val="accent1"/>
        </a:buClr>
        <a:buSzPct val="68000"/>
        <a:buFont typeface="Wingdings 3"/>
        <a:buChar char=""/>
        <a:defRPr kumimoji="0" sz="2700" kern="1200">
          <a:solidFill>
            <a:schemeClr val="tx1"/>
          </a:solidFill>
          <a:latin typeface="+mn-lt"/>
          <a:ea typeface="+mn-ea"/>
          <a:cs typeface="+mn-cs"/>
        </a:defRPr>
      </a:lvl1pPr>
      <a:lvl2pPr marL="621792" indent="-228600" algn="l" rtl="0" eaLnBrk="1" latinLnBrk="0" hangingPunct="1">
        <a:spcBef>
          <a:spcPts val="324"/>
        </a:spcBef>
        <a:buClr>
          <a:schemeClr val="accent1"/>
        </a:buClr>
        <a:buFont typeface="Verdana"/>
        <a:buChar char="◦"/>
        <a:defRPr kumimoji="0" sz="2300" kern="1200">
          <a:solidFill>
            <a:schemeClr val="tx1"/>
          </a:solidFill>
          <a:latin typeface="+mn-lt"/>
          <a:ea typeface="+mn-ea"/>
          <a:cs typeface="+mn-cs"/>
        </a:defRPr>
      </a:lvl2pPr>
      <a:lvl3pPr marL="859536" indent="-228600" algn="l" rtl="0" eaLnBrk="1" latinLnBrk="0" hangingPunct="1">
        <a:spcBef>
          <a:spcPts val="350"/>
        </a:spcBef>
        <a:buClr>
          <a:schemeClr val="accent2"/>
        </a:buClr>
        <a:buSzPct val="100000"/>
        <a:buFont typeface="Wingdings 2"/>
        <a:buChar char=""/>
        <a:defRPr kumimoji="0" sz="2100" kern="1200">
          <a:solidFill>
            <a:schemeClr val="tx1"/>
          </a:solidFill>
          <a:latin typeface="+mn-lt"/>
          <a:ea typeface="+mn-ea"/>
          <a:cs typeface="+mn-cs"/>
        </a:defRPr>
      </a:lvl3pPr>
      <a:lvl4pPr marL="1143000" indent="-228600" algn="l" rtl="0" eaLnBrk="1" latinLnBrk="0" hangingPunct="1">
        <a:spcBef>
          <a:spcPts val="350"/>
        </a:spcBef>
        <a:buClr>
          <a:schemeClr val="accent2"/>
        </a:buClr>
        <a:buFont typeface="Wingdings 2"/>
        <a:buChar char=""/>
        <a:defRPr kumimoji="0" sz="1900" kern="1200">
          <a:solidFill>
            <a:schemeClr val="tx1"/>
          </a:solidFill>
          <a:latin typeface="+mn-lt"/>
          <a:ea typeface="+mn-ea"/>
          <a:cs typeface="+mn-cs"/>
        </a:defRPr>
      </a:lvl4pPr>
      <a:lvl5pPr marL="1371600" indent="-228600" algn="l" rtl="0" eaLnBrk="1" latinLnBrk="0" hangingPunct="1">
        <a:spcBef>
          <a:spcPts val="350"/>
        </a:spcBef>
        <a:buClr>
          <a:schemeClr val="accent2"/>
        </a:buClr>
        <a:buFont typeface="Wingdings 2"/>
        <a:buChar char=""/>
        <a:defRPr kumimoji="0" sz="1800" kern="1200">
          <a:solidFill>
            <a:schemeClr val="tx1"/>
          </a:solidFill>
          <a:latin typeface="+mn-lt"/>
          <a:ea typeface="+mn-ea"/>
          <a:cs typeface="+mn-cs"/>
        </a:defRPr>
      </a:lvl5pPr>
      <a:lvl6pPr marL="1600200" indent="-228600" algn="l" rtl="0" eaLnBrk="1" latinLnBrk="0" hangingPunct="1">
        <a:spcBef>
          <a:spcPts val="350"/>
        </a:spcBef>
        <a:buClr>
          <a:schemeClr val="accent3"/>
        </a:buClr>
        <a:buFont typeface="Wingdings 2"/>
        <a:buChar char=""/>
        <a:defRPr kumimoji="0" sz="1800" kern="1200">
          <a:solidFill>
            <a:schemeClr val="tx1"/>
          </a:solidFill>
          <a:latin typeface="+mn-lt"/>
          <a:ea typeface="+mn-ea"/>
          <a:cs typeface="+mn-cs"/>
        </a:defRPr>
      </a:lvl6pPr>
      <a:lvl7pPr marL="18288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7pPr>
      <a:lvl8pPr marL="20574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8pPr>
      <a:lvl9pPr marL="2286000" indent="-228600" algn="l" rtl="0" eaLnBrk="1" latinLnBrk="0" hangingPunct="1">
        <a:spcBef>
          <a:spcPts val="350"/>
        </a:spcBef>
        <a:buClr>
          <a:schemeClr val="accent3"/>
        </a:buClr>
        <a:buFont typeface="Wingdings 2"/>
        <a:buChar char=""/>
        <a:defRPr kumimoji="0" sz="16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wm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sz="6000" dirty="0" smtClean="0">
                <a:solidFill>
                  <a:srgbClr val="0070C0"/>
                </a:solidFill>
              </a:rPr>
              <a:t/>
            </a:r>
            <a:br>
              <a:rPr lang="en-US" sz="6000" dirty="0" smtClean="0">
                <a:solidFill>
                  <a:srgbClr val="0070C0"/>
                </a:solidFill>
              </a:rPr>
            </a:br>
            <a:r>
              <a:rPr lang="en-US" sz="6000" dirty="0" smtClean="0">
                <a:solidFill>
                  <a:srgbClr val="0070C0"/>
                </a:solidFill>
              </a:rPr>
              <a:t/>
            </a:r>
            <a:br>
              <a:rPr lang="en-US" sz="6000" dirty="0" smtClean="0">
                <a:solidFill>
                  <a:srgbClr val="0070C0"/>
                </a:solidFill>
              </a:rPr>
            </a:br>
            <a:r>
              <a:rPr lang="en-US" sz="6000" dirty="0" smtClean="0">
                <a:solidFill>
                  <a:srgbClr val="0070C0"/>
                </a:solidFill>
              </a:rPr>
              <a:t/>
            </a:r>
            <a:br>
              <a:rPr lang="en-US" sz="6000" dirty="0" smtClean="0">
                <a:solidFill>
                  <a:srgbClr val="0070C0"/>
                </a:solidFill>
              </a:rPr>
            </a:br>
            <a:r>
              <a:rPr lang="en-US" sz="6000" dirty="0" smtClean="0">
                <a:solidFill>
                  <a:srgbClr val="0070C0"/>
                </a:solidFill>
              </a:rPr>
              <a:t>Parent Portal </a:t>
            </a:r>
            <a:br>
              <a:rPr lang="en-US" sz="6000" dirty="0" smtClean="0">
                <a:solidFill>
                  <a:srgbClr val="0070C0"/>
                </a:solidFill>
              </a:rPr>
            </a:br>
            <a:r>
              <a:rPr lang="en-US" sz="6000" dirty="0" smtClean="0">
                <a:solidFill>
                  <a:srgbClr val="0070C0"/>
                </a:solidFill>
              </a:rPr>
              <a:t>User Guide</a:t>
            </a:r>
            <a:r>
              <a:rPr lang="en-US" dirty="0" smtClean="0"/>
              <a:t/>
            </a:r>
            <a:br>
              <a:rPr lang="en-US" dirty="0" smtClean="0"/>
            </a:br>
            <a:r>
              <a:rPr lang="en-US" dirty="0" smtClean="0"/>
              <a:t/>
            </a:r>
            <a:br>
              <a:rPr lang="en-US" dirty="0" smtClean="0"/>
            </a:br>
            <a:endParaRPr lang="en-US" dirty="0"/>
          </a:p>
        </p:txBody>
      </p:sp>
      <p:sp>
        <p:nvSpPr>
          <p:cNvPr id="3" name="Subtitle 2"/>
          <p:cNvSpPr>
            <a:spLocks noGrp="1"/>
          </p:cNvSpPr>
          <p:nvPr>
            <p:ph type="subTitle" idx="1"/>
          </p:nvPr>
        </p:nvSpPr>
        <p:spPr/>
        <p:txBody>
          <a:bodyPr>
            <a:normAutofit fontScale="77500" lnSpcReduction="20000"/>
          </a:bodyPr>
          <a:lstStyle/>
          <a:p>
            <a:r>
              <a:rPr lang="en-US" sz="3600" dirty="0" smtClean="0">
                <a:solidFill>
                  <a:srgbClr val="FF0000"/>
                </a:solidFill>
              </a:rPr>
              <a:t>Gates County Schools</a:t>
            </a:r>
            <a:br>
              <a:rPr lang="en-US" sz="3600" dirty="0" smtClean="0">
                <a:solidFill>
                  <a:srgbClr val="FF0000"/>
                </a:solidFill>
              </a:rPr>
            </a:br>
            <a:r>
              <a:rPr lang="en-US" sz="3600" dirty="0" smtClean="0">
                <a:solidFill>
                  <a:srgbClr val="FF0000"/>
                </a:solidFill>
              </a:rPr>
              <a:t>2013-2014</a:t>
            </a:r>
            <a:br>
              <a:rPr lang="en-US" sz="3600" dirty="0" smtClean="0">
                <a:solidFill>
                  <a:srgbClr val="FF0000"/>
                </a:solidFill>
              </a:rPr>
            </a:br>
            <a:endParaRPr lang="en-US" sz="3600" dirty="0">
              <a:solidFill>
                <a:srgbClr val="FF0000"/>
              </a:solidFill>
            </a:endParaRPr>
          </a:p>
        </p:txBody>
      </p:sp>
      <p:pic>
        <p:nvPicPr>
          <p:cNvPr id="5125" name="Picture 5" descr="C:\Users\Lauren\AppData\Local\Microsoft\Windows\Temporary Internet Files\Content.IE5\5NB292L6\MC900382578[1].jpg"/>
          <p:cNvPicPr>
            <a:picLocks noChangeAspect="1" noChangeArrowheads="1"/>
          </p:cNvPicPr>
          <p:nvPr/>
        </p:nvPicPr>
        <p:blipFill>
          <a:blip r:embed="rId3" cstate="print"/>
          <a:srcRect/>
          <a:stretch>
            <a:fillRect/>
          </a:stretch>
        </p:blipFill>
        <p:spPr bwMode="auto">
          <a:xfrm>
            <a:off x="381000" y="1219200"/>
            <a:ext cx="4114800" cy="3505200"/>
          </a:xfrm>
          <a:prstGeom prst="rect">
            <a:avLst/>
          </a:prstGeom>
          <a:noFill/>
        </p:spPr>
      </p:pic>
      <p:sp>
        <p:nvSpPr>
          <p:cNvPr id="5" name="TextBox 4"/>
          <p:cNvSpPr txBox="1"/>
          <p:nvPr/>
        </p:nvSpPr>
        <p:spPr>
          <a:xfrm>
            <a:off x="1676400" y="5791200"/>
            <a:ext cx="5548491" cy="830997"/>
          </a:xfrm>
          <a:prstGeom prst="rect">
            <a:avLst/>
          </a:prstGeom>
          <a:noFill/>
        </p:spPr>
        <p:txBody>
          <a:bodyPr wrap="square" rtlCol="0">
            <a:spAutoFit/>
          </a:bodyPr>
          <a:lstStyle/>
          <a:p>
            <a:pPr algn="ctr"/>
            <a:r>
              <a:rPr lang="en-US" sz="1600" dirty="0" smtClean="0"/>
              <a:t>Dr. Barry Williams, Superintendent</a:t>
            </a:r>
          </a:p>
          <a:p>
            <a:pPr algn="ctr"/>
            <a:r>
              <a:rPr lang="en-US" sz="1600" dirty="0" smtClean="0"/>
              <a:t>Lola N. </a:t>
            </a:r>
            <a:r>
              <a:rPr lang="en-US" sz="1600" dirty="0" err="1" smtClean="0"/>
              <a:t>Rountree</a:t>
            </a:r>
            <a:r>
              <a:rPr lang="en-US" sz="1600" dirty="0" smtClean="0"/>
              <a:t>, Director of Student Data Systems</a:t>
            </a:r>
          </a:p>
          <a:p>
            <a:pPr algn="ctr"/>
            <a:r>
              <a:rPr lang="en-US" sz="1600" dirty="0" smtClean="0"/>
              <a:t>Lauren </a:t>
            </a:r>
            <a:r>
              <a:rPr lang="en-US" sz="1600" dirty="0" err="1" smtClean="0"/>
              <a:t>Hargett</a:t>
            </a:r>
            <a:r>
              <a:rPr lang="en-US" sz="1600" dirty="0" smtClean="0"/>
              <a:t>, Assistant</a:t>
            </a:r>
            <a:endParaRPr lang="en-US" sz="1600"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lnSpcReduction="10000"/>
          </a:bodyPr>
          <a:lstStyle/>
          <a:p>
            <a:r>
              <a:rPr lang="en-US" sz="1600" b="1" dirty="0" err="1" smtClean="0"/>
              <a:t>PowerSchool</a:t>
            </a:r>
            <a:r>
              <a:rPr lang="en-US" sz="1600" b="1" dirty="0" smtClean="0"/>
              <a:t> Parent Portal gives parents and students access to real-time information including attendance, grades and detailed assignment descriptions.  Students can stay on top of their assignments and parents are able to participate more fully in their students progress.</a:t>
            </a:r>
          </a:p>
          <a:p>
            <a:r>
              <a:rPr lang="en-US" sz="1600" b="1" dirty="0" smtClean="0"/>
              <a:t>The Custodial Parent/Guardian will receive a Confidential ID and Password for their students.  With the ID and Password the Custodial Parent/Guardian will have the ability to create an account and access student academic information in Parent Portal.</a:t>
            </a:r>
          </a:p>
          <a:p>
            <a:r>
              <a:rPr lang="en-US" sz="1600" b="1" dirty="0" smtClean="0"/>
              <a:t>If you are not the custodial parent or you do not live at the same address as your child you may be given access to Parent Portal with the permission of the custodial parent.  Please contact the school where your child attends to acquire an account.</a:t>
            </a:r>
          </a:p>
          <a:p>
            <a:r>
              <a:rPr lang="en-US" sz="1600" b="1" dirty="0" smtClean="0"/>
              <a:t>Students grades for the previous week are required to be posted to the Parent Portal no later than 5PM on the following Monday.  Please contact your schools principal with any questions or concerns in regards to grades posting or not posting on time.</a:t>
            </a:r>
          </a:p>
          <a:p>
            <a:r>
              <a:rPr lang="en-US" sz="1600" b="1" dirty="0" smtClean="0"/>
              <a:t>When viewing your students grades, if you have any questions, please contact the teacher via email.  You can click on the teachers name in Parent Portal or locate the teachers email at the school’s website.</a:t>
            </a:r>
            <a:endParaRPr lang="en-US" dirty="0"/>
          </a:p>
        </p:txBody>
      </p:sp>
      <p:sp>
        <p:nvSpPr>
          <p:cNvPr id="3" name="Title 2"/>
          <p:cNvSpPr>
            <a:spLocks noGrp="1"/>
          </p:cNvSpPr>
          <p:nvPr>
            <p:ph type="title"/>
          </p:nvPr>
        </p:nvSpPr>
        <p:spPr/>
        <p:txBody>
          <a:bodyPr>
            <a:normAutofit/>
          </a:bodyPr>
          <a:lstStyle/>
          <a:p>
            <a:pPr algn="ctr"/>
            <a:r>
              <a:rPr lang="en-US" sz="4000" u="sng" dirty="0" smtClean="0"/>
              <a:t>Getting Started</a:t>
            </a:r>
            <a:endParaRPr lang="en-US" sz="4000" u="sng"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smtClean="0"/>
              <a:t>In order to access your child’s information you must first create an account.</a:t>
            </a:r>
          </a:p>
          <a:p>
            <a:r>
              <a:rPr lang="en-US" dirty="0" smtClean="0"/>
              <a:t>Creating an account will allow you to add multiple children to your account so you can view all your children under one account, instead of going to each individual student account.</a:t>
            </a:r>
          </a:p>
          <a:p>
            <a:r>
              <a:rPr lang="en-US" dirty="0" smtClean="0"/>
              <a:t>An email address is required to create an account with Parent Portal.</a:t>
            </a:r>
          </a:p>
        </p:txBody>
      </p:sp>
      <p:sp>
        <p:nvSpPr>
          <p:cNvPr id="2" name="Title 1"/>
          <p:cNvSpPr>
            <a:spLocks noGrp="1"/>
          </p:cNvSpPr>
          <p:nvPr>
            <p:ph type="title"/>
          </p:nvPr>
        </p:nvSpPr>
        <p:spPr/>
        <p:txBody>
          <a:bodyPr>
            <a:normAutofit fontScale="90000"/>
          </a:bodyPr>
          <a:lstStyle/>
          <a:p>
            <a:pPr algn="ctr"/>
            <a:r>
              <a:rPr lang="en-US" dirty="0" smtClean="0"/>
              <a:t/>
            </a:r>
            <a:br>
              <a:rPr lang="en-US" dirty="0" smtClean="0"/>
            </a:br>
            <a:r>
              <a:rPr lang="en-US" u="sng" dirty="0" smtClean="0"/>
              <a:t>How to Access Parent Portal</a:t>
            </a:r>
            <a:r>
              <a:rPr lang="en-US" dirty="0" smtClean="0"/>
              <a:t/>
            </a:r>
            <a:br>
              <a:rPr lang="en-US" dirty="0" smtClean="0"/>
            </a:br>
            <a:r>
              <a:rPr lang="en-US" sz="2700" b="1" u="sng" dirty="0" smtClean="0">
                <a:solidFill>
                  <a:schemeClr val="accent3"/>
                </a:solidFill>
              </a:rPr>
              <a:t>https://gates.powerschool.com/public</a:t>
            </a:r>
            <a:r>
              <a:rPr lang="en-US" b="1" u="sng" dirty="0" smtClean="0">
                <a:solidFill>
                  <a:schemeClr val="accent3"/>
                </a:solidFill>
              </a:rPr>
              <a:t/>
            </a:r>
            <a:br>
              <a:rPr lang="en-US" b="1" u="sng" dirty="0" smtClean="0">
                <a:solidFill>
                  <a:schemeClr val="accent3"/>
                </a:solidFill>
              </a:rPr>
            </a:br>
            <a:endParaRPr lang="en-US" dirty="0">
              <a:solidFill>
                <a:schemeClr val="accent3"/>
              </a:solidFill>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solidFill>
            <a:schemeClr val="bg1"/>
          </a:solidFill>
        </p:spPr>
        <p:txBody>
          <a:bodyPr>
            <a:normAutofit fontScale="92500" lnSpcReduction="20000"/>
          </a:bodyPr>
          <a:lstStyle/>
          <a:p>
            <a:r>
              <a:rPr lang="en-US" u="sng" dirty="0" smtClean="0">
                <a:solidFill>
                  <a:schemeClr val="accent3"/>
                </a:solidFill>
              </a:rPr>
              <a:t>https://gates.powerschool.com/public</a:t>
            </a:r>
          </a:p>
          <a:p>
            <a:r>
              <a:rPr lang="en-US" dirty="0" smtClean="0"/>
              <a:t>Click on Create Account at the bottom of the page.</a:t>
            </a:r>
          </a:p>
          <a:p>
            <a:r>
              <a:rPr lang="en-US" dirty="0" smtClean="0"/>
              <a:t>Enter your First and Last Name, Email address, Desired Username and Password.  You will be asked to reenter your Password.</a:t>
            </a:r>
          </a:p>
          <a:p>
            <a:r>
              <a:rPr lang="en-US" u="sng" dirty="0" smtClean="0"/>
              <a:t>Link Students to account</a:t>
            </a:r>
            <a:r>
              <a:rPr lang="en-US" dirty="0" smtClean="0"/>
              <a:t>: Enter your child’s full name, </a:t>
            </a:r>
            <a:r>
              <a:rPr lang="en-US" b="1" u="sng" dirty="0" smtClean="0"/>
              <a:t>your Access ID, your Access Password</a:t>
            </a:r>
            <a:r>
              <a:rPr lang="en-US" dirty="0" smtClean="0"/>
              <a:t>, </a:t>
            </a:r>
            <a:r>
              <a:rPr lang="en-US" dirty="0"/>
              <a:t>and Relationship for each student you wish to add to your </a:t>
            </a:r>
            <a:r>
              <a:rPr lang="en-US" dirty="0" smtClean="0"/>
              <a:t>Parent Account. (Use the Access Password and Access ID given to you as the parent)</a:t>
            </a:r>
          </a:p>
          <a:p>
            <a:r>
              <a:rPr lang="en-US" dirty="0" smtClean="0"/>
              <a:t>When you have completed linking your children select ENTER.</a:t>
            </a:r>
          </a:p>
        </p:txBody>
      </p:sp>
      <p:sp>
        <p:nvSpPr>
          <p:cNvPr id="2" name="Title 1"/>
          <p:cNvSpPr>
            <a:spLocks noGrp="1"/>
          </p:cNvSpPr>
          <p:nvPr>
            <p:ph type="title"/>
          </p:nvPr>
        </p:nvSpPr>
        <p:spPr/>
        <p:txBody>
          <a:bodyPr>
            <a:normAutofit fontScale="90000"/>
          </a:bodyPr>
          <a:lstStyle/>
          <a:p>
            <a:pPr algn="ctr"/>
            <a:r>
              <a:rPr lang="en-US" dirty="0" smtClean="0"/>
              <a:t/>
            </a:r>
            <a:br>
              <a:rPr lang="en-US" dirty="0" smtClean="0"/>
            </a:br>
            <a:r>
              <a:rPr lang="en-US" u="sng" dirty="0" smtClean="0"/>
              <a:t>Creating Your Parent Account</a:t>
            </a:r>
            <a:r>
              <a:rPr lang="en-US" dirty="0" smtClean="0"/>
              <a:t/>
            </a:r>
            <a:br>
              <a:rPr lang="en-US" dirty="0" smtClean="0"/>
            </a:br>
            <a:endParaRPr lang="en-US" u="sng"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77500" lnSpcReduction="20000"/>
          </a:bodyPr>
          <a:lstStyle/>
          <a:p>
            <a:r>
              <a:rPr lang="en-US" dirty="0" smtClean="0"/>
              <a:t>Once you have created your account you may now login  Parent Portal on the main page.</a:t>
            </a:r>
          </a:p>
          <a:p>
            <a:r>
              <a:rPr lang="en-US" dirty="0" smtClean="0"/>
              <a:t>If you have linked your students you will see their names at the top left of the screen.  To view another student all you have to do is click on that student’s name.</a:t>
            </a:r>
          </a:p>
          <a:p>
            <a:r>
              <a:rPr lang="en-US" dirty="0" smtClean="0"/>
              <a:t>To view Grades and Attendance in more detail click on the hyperlink in blue.</a:t>
            </a:r>
          </a:p>
          <a:p>
            <a:r>
              <a:rPr lang="en-US" dirty="0" smtClean="0"/>
              <a:t>You may change your Username and Password under Account Preferences.  You will also be able to add additional students to your account even after it has been created.</a:t>
            </a:r>
          </a:p>
          <a:p>
            <a:r>
              <a:rPr lang="en-US" dirty="0" smtClean="0"/>
              <a:t>Please contact your student’s teacher via email with any questions or concerns related to Grades and Assignments.</a:t>
            </a:r>
          </a:p>
          <a:p>
            <a:r>
              <a:rPr lang="en-US" dirty="0" smtClean="0"/>
              <a:t>If you are having issues with navigating thru Parent Portal, or have a question regarding your child’s Attendance please contact the school’s Data Manager.</a:t>
            </a:r>
            <a:endParaRPr lang="en-US" dirty="0"/>
          </a:p>
        </p:txBody>
      </p:sp>
      <p:sp>
        <p:nvSpPr>
          <p:cNvPr id="3" name="Title 2"/>
          <p:cNvSpPr>
            <a:spLocks noGrp="1"/>
          </p:cNvSpPr>
          <p:nvPr>
            <p:ph type="title"/>
          </p:nvPr>
        </p:nvSpPr>
        <p:spPr/>
        <p:txBody>
          <a:bodyPr/>
          <a:lstStyle/>
          <a:p>
            <a:pPr algn="ctr"/>
            <a:r>
              <a:rPr lang="en-US" u="sng" dirty="0" smtClean="0"/>
              <a:t>Creating your Account Cont.</a:t>
            </a:r>
            <a:endParaRPr lang="en-US" u="sng"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92500" lnSpcReduction="10000"/>
          </a:bodyPr>
          <a:lstStyle/>
          <a:p>
            <a:r>
              <a:rPr lang="en-US" dirty="0" smtClean="0"/>
              <a:t>Grades and Attendance</a:t>
            </a:r>
          </a:p>
          <a:p>
            <a:r>
              <a:rPr lang="en-US" dirty="0" smtClean="0"/>
              <a:t>State Test Results </a:t>
            </a:r>
            <a:r>
              <a:rPr lang="en-US" sz="1300" i="1" dirty="0" smtClean="0"/>
              <a:t>(Not available at this time)</a:t>
            </a:r>
          </a:p>
          <a:p>
            <a:r>
              <a:rPr lang="en-US" dirty="0" smtClean="0"/>
              <a:t>Grade History</a:t>
            </a:r>
          </a:p>
          <a:p>
            <a:r>
              <a:rPr lang="en-US" dirty="0" smtClean="0"/>
              <a:t>Attendance History</a:t>
            </a:r>
          </a:p>
          <a:p>
            <a:r>
              <a:rPr lang="en-US" dirty="0" smtClean="0"/>
              <a:t>Email Notification</a:t>
            </a:r>
          </a:p>
          <a:p>
            <a:r>
              <a:rPr lang="en-US" dirty="0" smtClean="0"/>
              <a:t>Teacher Comments</a:t>
            </a:r>
          </a:p>
          <a:p>
            <a:r>
              <a:rPr lang="en-US" dirty="0" smtClean="0"/>
              <a:t>School Bulletin </a:t>
            </a:r>
            <a:endParaRPr lang="en-US" sz="1300" dirty="0" smtClean="0"/>
          </a:p>
          <a:p>
            <a:r>
              <a:rPr lang="en-US" dirty="0" smtClean="0"/>
              <a:t>Class Registration</a:t>
            </a:r>
          </a:p>
          <a:p>
            <a:r>
              <a:rPr lang="en-US" dirty="0" smtClean="0"/>
              <a:t>My Calendars</a:t>
            </a:r>
          </a:p>
          <a:p>
            <a:r>
              <a:rPr lang="en-US" dirty="0" smtClean="0"/>
              <a:t>School Information</a:t>
            </a:r>
          </a:p>
          <a:p>
            <a:r>
              <a:rPr lang="en-US" dirty="0" smtClean="0"/>
              <a:t>Account Preferences</a:t>
            </a:r>
            <a:endParaRPr lang="en-US" dirty="0"/>
          </a:p>
        </p:txBody>
      </p:sp>
      <p:sp>
        <p:nvSpPr>
          <p:cNvPr id="2" name="Title 1"/>
          <p:cNvSpPr>
            <a:spLocks noGrp="1"/>
          </p:cNvSpPr>
          <p:nvPr>
            <p:ph type="title"/>
          </p:nvPr>
        </p:nvSpPr>
        <p:spPr/>
        <p:txBody>
          <a:bodyPr/>
          <a:lstStyle/>
          <a:p>
            <a:pPr algn="ctr"/>
            <a:r>
              <a:rPr lang="en-US" dirty="0" smtClean="0"/>
              <a:t>Available Information</a:t>
            </a:r>
            <a:endParaRPr lang="en-US" dirty="0"/>
          </a:p>
        </p:txBody>
      </p:sp>
      <p:pic>
        <p:nvPicPr>
          <p:cNvPr id="4100" name="Picture 4" descr="C:\Users\Lauren\AppData\Local\Microsoft\Windows\Temporary Internet Files\Content.IE5\8FJ5YGWM\MC900290673[1].wmf"/>
          <p:cNvPicPr>
            <a:picLocks noChangeAspect="1" noChangeArrowheads="1"/>
          </p:cNvPicPr>
          <p:nvPr/>
        </p:nvPicPr>
        <p:blipFill>
          <a:blip r:embed="rId2" cstate="print"/>
          <a:srcRect/>
          <a:stretch>
            <a:fillRect/>
          </a:stretch>
        </p:blipFill>
        <p:spPr bwMode="auto">
          <a:xfrm>
            <a:off x="5105401" y="3429001"/>
            <a:ext cx="3328657" cy="1949513"/>
          </a:xfrm>
          <a:prstGeom prst="rect">
            <a:avLst/>
          </a:prstGeom>
          <a:noFill/>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endParaRPr lang="en-US"/>
          </a:p>
        </p:txBody>
      </p:sp>
      <p:sp>
        <p:nvSpPr>
          <p:cNvPr id="2" name="Title 1"/>
          <p:cNvSpPr>
            <a:spLocks noGrp="1"/>
          </p:cNvSpPr>
          <p:nvPr>
            <p:ph type="title"/>
          </p:nvPr>
        </p:nvSpPr>
        <p:spPr/>
        <p:txBody>
          <a:bodyPr/>
          <a:lstStyle/>
          <a:p>
            <a:endParaRPr lang="en-US" dirty="0"/>
          </a:p>
        </p:txBody>
      </p:sp>
      <p:pic>
        <p:nvPicPr>
          <p:cNvPr id="1026" name="Picture 2"/>
          <p:cNvPicPr>
            <a:picLocks noChangeAspect="1" noChangeArrowheads="1"/>
          </p:cNvPicPr>
          <p:nvPr/>
        </p:nvPicPr>
        <p:blipFill>
          <a:blip r:embed="rId3" cstate="print"/>
          <a:srcRect/>
          <a:stretch>
            <a:fillRect/>
          </a:stretch>
        </p:blipFill>
        <p:spPr bwMode="auto">
          <a:xfrm>
            <a:off x="-4800600" y="-762000"/>
            <a:ext cx="18288000" cy="11201400"/>
          </a:xfrm>
          <a:prstGeom prst="rect">
            <a:avLst/>
          </a:prstGeom>
          <a:noFill/>
          <a:ln w="9525">
            <a:noFill/>
            <a:miter lim="800000"/>
            <a:headEnd/>
            <a:tailEnd/>
          </a:ln>
        </p:spPr>
      </p:pic>
      <p:sp>
        <p:nvSpPr>
          <p:cNvPr id="5" name="Left Arrow 4"/>
          <p:cNvSpPr/>
          <p:nvPr/>
        </p:nvSpPr>
        <p:spPr>
          <a:xfrm>
            <a:off x="7010400" y="6172200"/>
            <a:ext cx="978408" cy="484632"/>
          </a:xfrm>
          <a:prstGeom prst="lef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ChangeAspect="1" noChangeArrowheads="1"/>
          </p:cNvPicPr>
          <p:nvPr/>
        </p:nvPicPr>
        <p:blipFill>
          <a:blip r:embed="rId2" cstate="print"/>
          <a:srcRect/>
          <a:stretch>
            <a:fillRect/>
          </a:stretch>
        </p:blipFill>
        <p:spPr bwMode="auto">
          <a:xfrm>
            <a:off x="-2819400" y="-533400"/>
            <a:ext cx="15544800" cy="8743950"/>
          </a:xfrm>
          <a:prstGeom prst="rect">
            <a:avLst/>
          </a:prstGeom>
          <a:noFill/>
          <a:ln w="9525">
            <a:noFill/>
            <a:miter lim="800000"/>
            <a:headEnd/>
            <a:tailEnd/>
          </a:ln>
        </p:spPr>
      </p:pic>
      <p:sp>
        <p:nvSpPr>
          <p:cNvPr id="3" name="Left Arrow 2"/>
          <p:cNvSpPr/>
          <p:nvPr/>
        </p:nvSpPr>
        <p:spPr>
          <a:xfrm>
            <a:off x="6400800" y="1676400"/>
            <a:ext cx="978408" cy="484632"/>
          </a:xfrm>
          <a:prstGeom prst="lef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Left Arrow 3"/>
          <p:cNvSpPr/>
          <p:nvPr/>
        </p:nvSpPr>
        <p:spPr>
          <a:xfrm>
            <a:off x="9448800" y="7696200"/>
            <a:ext cx="978408" cy="484632"/>
          </a:xfrm>
          <a:prstGeom prst="leftArrow">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ight Arrow 6"/>
          <p:cNvSpPr/>
          <p:nvPr/>
        </p:nvSpPr>
        <p:spPr>
          <a:xfrm>
            <a:off x="-304800" y="6373368"/>
            <a:ext cx="978408" cy="484632"/>
          </a:xfrm>
          <a:prstGeom prst="righ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endParaRPr lang="en-US"/>
          </a:p>
        </p:txBody>
      </p:sp>
      <p:sp>
        <p:nvSpPr>
          <p:cNvPr id="2" name="Title 1"/>
          <p:cNvSpPr>
            <a:spLocks noGrp="1"/>
          </p:cNvSpPr>
          <p:nvPr>
            <p:ph type="title"/>
          </p:nvPr>
        </p:nvSpPr>
        <p:spPr/>
        <p:txBody>
          <a:bodyPr/>
          <a:lstStyle/>
          <a:p>
            <a:endParaRPr lang="en-US" dirty="0"/>
          </a:p>
        </p:txBody>
      </p:sp>
      <p:pic>
        <p:nvPicPr>
          <p:cNvPr id="1026" name="Picture 2"/>
          <p:cNvPicPr>
            <a:picLocks noChangeAspect="1" noChangeArrowheads="1"/>
          </p:cNvPicPr>
          <p:nvPr/>
        </p:nvPicPr>
        <p:blipFill>
          <a:blip r:embed="rId2" cstate="print"/>
          <a:srcRect/>
          <a:stretch>
            <a:fillRect/>
          </a:stretch>
        </p:blipFill>
        <p:spPr bwMode="auto">
          <a:xfrm>
            <a:off x="-3352800" y="-1143000"/>
            <a:ext cx="15930880" cy="11932920"/>
          </a:xfrm>
          <a:prstGeom prst="rect">
            <a:avLst/>
          </a:prstGeom>
          <a:solidFill>
            <a:srgbClr val="FF0000"/>
          </a:solidFill>
          <a:ln w="9525">
            <a:solidFill>
              <a:srgbClr val="FFFF00"/>
            </a:solidFill>
            <a:miter lim="800000"/>
            <a:headEnd/>
            <a:tailEnd/>
          </a:ln>
        </p:spPr>
      </p:pic>
      <p:sp>
        <p:nvSpPr>
          <p:cNvPr id="5" name="Left Arrow 4"/>
          <p:cNvSpPr/>
          <p:nvPr/>
        </p:nvSpPr>
        <p:spPr>
          <a:xfrm>
            <a:off x="6781800" y="2286000"/>
            <a:ext cx="838200" cy="332232"/>
          </a:xfrm>
          <a:prstGeom prst="lef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effectLst>
                <a:outerShdw blurRad="38100" dist="38100" dir="2700000" algn="tl">
                  <a:srgbClr val="000000">
                    <a:alpha val="43137"/>
                  </a:srgbClr>
                </a:outerShdw>
              </a:effectLst>
            </a:endParaRPr>
          </a:p>
        </p:txBody>
      </p:sp>
      <p:sp>
        <p:nvSpPr>
          <p:cNvPr id="8" name="Left Arrow 7"/>
          <p:cNvSpPr/>
          <p:nvPr/>
        </p:nvSpPr>
        <p:spPr>
          <a:xfrm>
            <a:off x="6781800" y="2971800"/>
            <a:ext cx="838200" cy="332232"/>
          </a:xfrm>
          <a:prstGeom prst="lef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C:\Users\Lauren\Desktop\Screen shot.png"/>
          <p:cNvPicPr>
            <a:picLocks noChangeAspect="1" noChangeArrowheads="1"/>
          </p:cNvPicPr>
          <p:nvPr/>
        </p:nvPicPr>
        <p:blipFill>
          <a:blip r:embed="rId2" cstate="print"/>
          <a:srcRect r="2500" b="4124"/>
          <a:stretch>
            <a:fillRect/>
          </a:stretch>
        </p:blipFill>
        <p:spPr bwMode="auto">
          <a:xfrm>
            <a:off x="0" y="0"/>
            <a:ext cx="9144000" cy="7696200"/>
          </a:xfrm>
          <a:prstGeom prst="rect">
            <a:avLst/>
          </a:prstGeom>
          <a:solidFill>
            <a:srgbClr val="000000">
              <a:shade val="95000"/>
            </a:srgbClr>
          </a:solidFill>
          <a:ln w="444500" cap="sq">
            <a:solidFill>
              <a:schemeClr val="bg1"/>
            </a:solidFill>
            <a:miter lim="800000"/>
          </a:ln>
          <a:effectLst>
            <a:outerShdw blurRad="254000" dist="190500" dir="2700000" sy="90000" algn="bl" rotWithShape="0">
              <a:srgbClr val="000000">
                <a:alpha val="40000"/>
              </a:srgbClr>
            </a:outerShdw>
          </a:effectLst>
        </p:spPr>
      </p:pic>
      <p:sp>
        <p:nvSpPr>
          <p:cNvPr id="4" name="Rectangle 3"/>
          <p:cNvSpPr/>
          <p:nvPr/>
        </p:nvSpPr>
        <p:spPr>
          <a:xfrm>
            <a:off x="228600" y="533400"/>
            <a:ext cx="9144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p:cNvSpPr/>
          <p:nvPr/>
        </p:nvSpPr>
        <p:spPr>
          <a:xfrm>
            <a:off x="2438400" y="1143000"/>
            <a:ext cx="10668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 name="Straight Arrow Connector 8"/>
          <p:cNvCxnSpPr/>
          <p:nvPr/>
        </p:nvCxnSpPr>
        <p:spPr>
          <a:xfrm>
            <a:off x="6096000" y="1371600"/>
            <a:ext cx="762000" cy="9906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3" name="TextBox 12"/>
          <p:cNvSpPr txBox="1"/>
          <p:nvPr/>
        </p:nvSpPr>
        <p:spPr>
          <a:xfrm>
            <a:off x="3886200" y="1066801"/>
            <a:ext cx="4556055" cy="276999"/>
          </a:xfrm>
          <a:prstGeom prst="rect">
            <a:avLst/>
          </a:prstGeom>
          <a:noFill/>
        </p:spPr>
        <p:txBody>
          <a:bodyPr wrap="none" rtlCol="0">
            <a:spAutoFit/>
          </a:bodyPr>
          <a:lstStyle/>
          <a:p>
            <a:pPr lvl="1"/>
            <a:r>
              <a:rPr lang="en-US" sz="1200" dirty="0" smtClean="0">
                <a:solidFill>
                  <a:srgbClr val="FF0000"/>
                </a:solidFill>
              </a:rPr>
              <a:t>Click on the hyperlink to view Grades in more detail </a:t>
            </a:r>
            <a:endParaRPr lang="en-US" sz="1200" dirty="0">
              <a:solidFill>
                <a:srgbClr val="FF0000"/>
              </a:solidFill>
            </a:endParaRPr>
          </a:p>
        </p:txBody>
      </p:sp>
      <p:sp>
        <p:nvSpPr>
          <p:cNvPr id="15" name="TextBox 14"/>
          <p:cNvSpPr txBox="1"/>
          <p:nvPr/>
        </p:nvSpPr>
        <p:spPr>
          <a:xfrm>
            <a:off x="3886200" y="4724401"/>
            <a:ext cx="6523173" cy="276999"/>
          </a:xfrm>
          <a:prstGeom prst="rect">
            <a:avLst/>
          </a:prstGeom>
          <a:noFill/>
        </p:spPr>
        <p:txBody>
          <a:bodyPr wrap="square" rtlCol="0">
            <a:spAutoFit/>
          </a:bodyPr>
          <a:lstStyle/>
          <a:p>
            <a:r>
              <a:rPr lang="en-US" sz="1200" dirty="0" smtClean="0">
                <a:solidFill>
                  <a:srgbClr val="FF0000"/>
                </a:solidFill>
              </a:rPr>
              <a:t>Click on hyperlink to view Attendance in more detail</a:t>
            </a:r>
            <a:endParaRPr lang="en-US" sz="1200" dirty="0">
              <a:solidFill>
                <a:srgbClr val="FF0000"/>
              </a:solidFill>
            </a:endParaRPr>
          </a:p>
        </p:txBody>
      </p:sp>
      <p:cxnSp>
        <p:nvCxnSpPr>
          <p:cNvPr id="17" name="Straight Arrow Connector 16"/>
          <p:cNvCxnSpPr/>
          <p:nvPr/>
        </p:nvCxnSpPr>
        <p:spPr>
          <a:xfrm>
            <a:off x="6324600" y="4953000"/>
            <a:ext cx="838200" cy="7620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p:nvPr/>
        </p:nvCxnSpPr>
        <p:spPr>
          <a:xfrm>
            <a:off x="7391400" y="4953000"/>
            <a:ext cx="990600" cy="7620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46" name="Rectangle 45"/>
          <p:cNvSpPr/>
          <p:nvPr/>
        </p:nvSpPr>
        <p:spPr>
          <a:xfrm>
            <a:off x="4495800" y="1981200"/>
            <a:ext cx="914400" cy="2514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ectangle 46"/>
          <p:cNvSpPr/>
          <p:nvPr/>
        </p:nvSpPr>
        <p:spPr>
          <a:xfrm flipV="1">
            <a:off x="7924800" y="0"/>
            <a:ext cx="3810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p:cNvSpPr txBox="1"/>
          <p:nvPr/>
        </p:nvSpPr>
        <p:spPr>
          <a:xfrm>
            <a:off x="3352800" y="228601"/>
            <a:ext cx="4299531" cy="276999"/>
          </a:xfrm>
          <a:prstGeom prst="rect">
            <a:avLst/>
          </a:prstGeom>
          <a:noFill/>
        </p:spPr>
        <p:txBody>
          <a:bodyPr wrap="square" rtlCol="0">
            <a:spAutoFit/>
          </a:bodyPr>
          <a:lstStyle/>
          <a:p>
            <a:r>
              <a:rPr lang="en-US" sz="1200" dirty="0" smtClean="0">
                <a:solidFill>
                  <a:srgbClr val="FF0000"/>
                </a:solidFill>
              </a:rPr>
              <a:t>Click on the help button for additional information</a:t>
            </a:r>
            <a:endParaRPr lang="en-US" sz="1200" dirty="0">
              <a:solidFill>
                <a:srgbClr val="FF0000"/>
              </a:solidFill>
            </a:endParaRPr>
          </a:p>
        </p:txBody>
      </p:sp>
      <p:cxnSp>
        <p:nvCxnSpPr>
          <p:cNvPr id="50" name="Straight Arrow Connector 49"/>
          <p:cNvCxnSpPr/>
          <p:nvPr/>
        </p:nvCxnSpPr>
        <p:spPr>
          <a:xfrm flipV="1">
            <a:off x="7467600" y="152400"/>
            <a:ext cx="914400" cy="2286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2" cstate="print"/>
          <a:srcRect/>
          <a:stretch>
            <a:fillRect/>
          </a:stretch>
        </p:blipFill>
        <p:spPr bwMode="auto">
          <a:xfrm>
            <a:off x="-1219200" y="-708660"/>
            <a:ext cx="10820400" cy="8023860"/>
          </a:xfrm>
          <a:prstGeom prst="rect">
            <a:avLst/>
          </a:prstGeom>
          <a:noFill/>
          <a:ln w="9525">
            <a:solidFill>
              <a:schemeClr val="bg1">
                <a:lumMod val="75000"/>
              </a:schemeClr>
            </a:solidFill>
            <a:miter lim="800000"/>
            <a:headEnd/>
            <a:tailEnd/>
          </a:ln>
        </p:spPr>
      </p:pic>
      <p:sp>
        <p:nvSpPr>
          <p:cNvPr id="8" name="TextBox 7"/>
          <p:cNvSpPr txBox="1"/>
          <p:nvPr/>
        </p:nvSpPr>
        <p:spPr>
          <a:xfrm>
            <a:off x="1295400" y="1524001"/>
            <a:ext cx="8153400" cy="461665"/>
          </a:xfrm>
          <a:prstGeom prst="rect">
            <a:avLst/>
          </a:prstGeom>
          <a:noFill/>
        </p:spPr>
        <p:txBody>
          <a:bodyPr wrap="square" rtlCol="0">
            <a:spAutoFit/>
          </a:bodyPr>
          <a:lstStyle/>
          <a:p>
            <a:r>
              <a:rPr lang="en-US" sz="1200" dirty="0" smtClean="0">
                <a:solidFill>
                  <a:srgbClr val="FF0000"/>
                </a:solidFill>
              </a:rPr>
              <a:t>**</a:t>
            </a:r>
            <a:r>
              <a:rPr lang="en-US" sz="1200" dirty="0" smtClean="0"/>
              <a:t>This final grade may include assignments that are not yet published by the teacher. It may also be a result of </a:t>
            </a:r>
            <a:r>
              <a:rPr lang="en-US" sz="1200" u="sng" dirty="0" smtClean="0">
                <a:solidFill>
                  <a:srgbClr val="FF0000"/>
                </a:solidFill>
              </a:rPr>
              <a:t>special weighting</a:t>
            </a:r>
            <a:r>
              <a:rPr lang="en-US" sz="1200" dirty="0" smtClean="0"/>
              <a:t> used by the teacher.  Please contact your child’s teacher with any questions.</a:t>
            </a:r>
            <a:endParaRPr lang="en-US" sz="1200" dirty="0">
              <a:solidFill>
                <a:schemeClr val="bg2">
                  <a:lumMod val="50000"/>
                </a:schemeClr>
              </a:solidFill>
            </a:endParaRPr>
          </a:p>
        </p:txBody>
      </p:sp>
      <p:cxnSp>
        <p:nvCxnSpPr>
          <p:cNvPr id="10" name="Straight Arrow Connector 9"/>
          <p:cNvCxnSpPr/>
          <p:nvPr/>
        </p:nvCxnSpPr>
        <p:spPr>
          <a:xfrm flipV="1">
            <a:off x="6705600" y="1066800"/>
            <a:ext cx="1066800" cy="4572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4" name="TextBox 13"/>
          <p:cNvSpPr txBox="1"/>
          <p:nvPr/>
        </p:nvSpPr>
        <p:spPr>
          <a:xfrm>
            <a:off x="4419600" y="3276601"/>
            <a:ext cx="3048000" cy="276999"/>
          </a:xfrm>
          <a:prstGeom prst="rect">
            <a:avLst/>
          </a:prstGeom>
          <a:noFill/>
        </p:spPr>
        <p:txBody>
          <a:bodyPr wrap="square" rtlCol="0">
            <a:spAutoFit/>
          </a:bodyPr>
          <a:lstStyle/>
          <a:p>
            <a:r>
              <a:rPr lang="en-US" sz="1200" dirty="0" smtClean="0">
                <a:solidFill>
                  <a:srgbClr val="FF0000"/>
                </a:solidFill>
              </a:rPr>
              <a:t>View </a:t>
            </a:r>
            <a:r>
              <a:rPr lang="en-US" sz="1200" u="sng" dirty="0" smtClean="0">
                <a:solidFill>
                  <a:srgbClr val="FF0000"/>
                </a:solidFill>
              </a:rPr>
              <a:t>Assignments</a:t>
            </a:r>
            <a:r>
              <a:rPr lang="en-US" sz="1200" dirty="0" smtClean="0">
                <a:solidFill>
                  <a:srgbClr val="FF0000"/>
                </a:solidFill>
              </a:rPr>
              <a:t> and </a:t>
            </a:r>
            <a:r>
              <a:rPr lang="en-US" sz="1200" u="sng" dirty="0" smtClean="0">
                <a:solidFill>
                  <a:srgbClr val="FF0000"/>
                </a:solidFill>
              </a:rPr>
              <a:t>Grades</a:t>
            </a:r>
            <a:endParaRPr lang="en-US" sz="1200" u="sng" dirty="0">
              <a:solidFill>
                <a:srgbClr val="FF0000"/>
              </a:solidFill>
            </a:endParaRPr>
          </a:p>
        </p:txBody>
      </p:sp>
      <p:cxnSp>
        <p:nvCxnSpPr>
          <p:cNvPr id="16" name="Straight Arrow Connector 15"/>
          <p:cNvCxnSpPr/>
          <p:nvPr/>
        </p:nvCxnSpPr>
        <p:spPr>
          <a:xfrm>
            <a:off x="5562600" y="4038600"/>
            <a:ext cx="914400" cy="9144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p:nvPr/>
        </p:nvCxnSpPr>
        <p:spPr>
          <a:xfrm flipV="1">
            <a:off x="5638800" y="3581400"/>
            <a:ext cx="1447800" cy="3048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20" name="Rectangle 19"/>
          <p:cNvSpPr/>
          <p:nvPr/>
        </p:nvSpPr>
        <p:spPr>
          <a:xfrm>
            <a:off x="3048000" y="2590800"/>
            <a:ext cx="914400" cy="41148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p:cNvSpPr/>
          <p:nvPr/>
        </p:nvSpPr>
        <p:spPr>
          <a:xfrm>
            <a:off x="-685800" y="-152400"/>
            <a:ext cx="914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Rectangle 21"/>
          <p:cNvSpPr/>
          <p:nvPr/>
        </p:nvSpPr>
        <p:spPr>
          <a:xfrm>
            <a:off x="8001000" y="-685800"/>
            <a:ext cx="457200" cy="762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2" cstate="print"/>
          <a:stretch>
            <a:fillRect/>
          </a:stretch>
        </p:blipFill>
        <p:spPr bwMode="auto">
          <a:xfrm>
            <a:off x="0" y="-304800"/>
            <a:ext cx="9296400" cy="7391400"/>
          </a:xfrm>
          <a:prstGeom prst="rect">
            <a:avLst/>
          </a:prstGeom>
          <a:noFill/>
          <a:ln w="9525">
            <a:noFill/>
            <a:miter lim="800000"/>
            <a:headEnd/>
            <a:tailEnd/>
          </a:ln>
        </p:spPr>
      </p:pic>
      <p:sp>
        <p:nvSpPr>
          <p:cNvPr id="6" name="TextBox 5"/>
          <p:cNvSpPr txBox="1"/>
          <p:nvPr/>
        </p:nvSpPr>
        <p:spPr>
          <a:xfrm>
            <a:off x="1371601" y="2743201"/>
            <a:ext cx="10383776" cy="276999"/>
          </a:xfrm>
          <a:prstGeom prst="rect">
            <a:avLst/>
          </a:prstGeom>
          <a:noFill/>
        </p:spPr>
        <p:txBody>
          <a:bodyPr wrap="square" rtlCol="0">
            <a:spAutoFit/>
          </a:bodyPr>
          <a:lstStyle/>
          <a:p>
            <a:r>
              <a:rPr lang="en-US" sz="1200" dirty="0" smtClean="0">
                <a:solidFill>
                  <a:srgbClr val="FF0000"/>
                </a:solidFill>
              </a:rPr>
              <a:t>**The Grade History Screen will show you </a:t>
            </a:r>
            <a:r>
              <a:rPr lang="en-US" sz="1200" u="sng" dirty="0" smtClean="0">
                <a:solidFill>
                  <a:srgbClr val="FF0000"/>
                </a:solidFill>
              </a:rPr>
              <a:t>Historical Grades</a:t>
            </a:r>
            <a:r>
              <a:rPr lang="en-US" sz="1200" dirty="0" smtClean="0">
                <a:solidFill>
                  <a:srgbClr val="FF0000"/>
                </a:solidFill>
              </a:rPr>
              <a:t> posted from the previous grading period.</a:t>
            </a:r>
            <a:endParaRPr lang="en-US" sz="1200" dirty="0">
              <a:solidFill>
                <a:srgbClr val="FF0000"/>
              </a:solidFill>
            </a:endParaRPr>
          </a:p>
        </p:txBody>
      </p:sp>
      <p:cxnSp>
        <p:nvCxnSpPr>
          <p:cNvPr id="8" name="Straight Arrow Connector 7"/>
          <p:cNvCxnSpPr/>
          <p:nvPr/>
        </p:nvCxnSpPr>
        <p:spPr>
          <a:xfrm flipV="1">
            <a:off x="4191000" y="990600"/>
            <a:ext cx="838200" cy="15240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1" name="Rectangle 10"/>
          <p:cNvSpPr/>
          <p:nvPr/>
        </p:nvSpPr>
        <p:spPr>
          <a:xfrm>
            <a:off x="1295400" y="1143000"/>
            <a:ext cx="762000" cy="1295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flipV="1">
            <a:off x="8001000" y="-304800"/>
            <a:ext cx="457200" cy="121918"/>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381000" y="228600"/>
            <a:ext cx="914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p:cNvSpPr/>
          <p:nvPr/>
        </p:nvSpPr>
        <p:spPr>
          <a:xfrm>
            <a:off x="2057400" y="457200"/>
            <a:ext cx="9144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p:cNvPicPr>
            <a:picLocks noChangeAspect="1" noChangeArrowheads="1"/>
          </p:cNvPicPr>
          <p:nvPr/>
        </p:nvPicPr>
        <p:blipFill>
          <a:blip r:embed="rId2" cstate="print"/>
          <a:srcRect/>
          <a:stretch>
            <a:fillRect/>
          </a:stretch>
        </p:blipFill>
        <p:spPr bwMode="auto">
          <a:xfrm>
            <a:off x="-228600" y="0"/>
            <a:ext cx="9372600" cy="6858000"/>
          </a:xfrm>
          <a:prstGeom prst="rect">
            <a:avLst/>
          </a:prstGeom>
          <a:noFill/>
          <a:ln w="9525">
            <a:noFill/>
            <a:miter lim="800000"/>
            <a:headEnd/>
            <a:tailEnd/>
          </a:ln>
        </p:spPr>
      </p:pic>
      <p:sp>
        <p:nvSpPr>
          <p:cNvPr id="6" name="Rectangle 5"/>
          <p:cNvSpPr/>
          <p:nvPr/>
        </p:nvSpPr>
        <p:spPr>
          <a:xfrm>
            <a:off x="1066800" y="1371600"/>
            <a:ext cx="914400" cy="5486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152400" y="457200"/>
            <a:ext cx="914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2514600" y="762000"/>
            <a:ext cx="914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7772400" y="0"/>
            <a:ext cx="4572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p:cNvSpPr txBox="1"/>
          <p:nvPr/>
        </p:nvSpPr>
        <p:spPr>
          <a:xfrm>
            <a:off x="1143000" y="152401"/>
            <a:ext cx="10256508" cy="276999"/>
          </a:xfrm>
          <a:prstGeom prst="rect">
            <a:avLst/>
          </a:prstGeom>
          <a:noFill/>
        </p:spPr>
        <p:txBody>
          <a:bodyPr wrap="square" rtlCol="0">
            <a:spAutoFit/>
          </a:bodyPr>
          <a:lstStyle/>
          <a:p>
            <a:r>
              <a:rPr lang="en-US" sz="1200" dirty="0" smtClean="0">
                <a:solidFill>
                  <a:srgbClr val="FF0000"/>
                </a:solidFill>
              </a:rPr>
              <a:t>****Attendance History gives you an overall view of your child’s attendance to date.</a:t>
            </a:r>
            <a:endParaRPr lang="en-US" sz="1200" dirty="0">
              <a:solidFill>
                <a:srgbClr val="FF0000"/>
              </a:solidFill>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cstate="print"/>
          <a:srcRect/>
          <a:stretch>
            <a:fillRect/>
          </a:stretch>
        </p:blipFill>
        <p:spPr bwMode="auto">
          <a:xfrm>
            <a:off x="-76200" y="0"/>
            <a:ext cx="9220200" cy="7924800"/>
          </a:xfrm>
          <a:prstGeom prst="rect">
            <a:avLst/>
          </a:prstGeom>
          <a:noFill/>
          <a:ln w="9525">
            <a:noFill/>
            <a:miter lim="800000"/>
            <a:headEnd/>
            <a:tailEnd/>
          </a:ln>
        </p:spPr>
      </p:pic>
      <p:sp>
        <p:nvSpPr>
          <p:cNvPr id="11" name="Rectangle 10"/>
          <p:cNvSpPr/>
          <p:nvPr/>
        </p:nvSpPr>
        <p:spPr>
          <a:xfrm>
            <a:off x="2971800" y="1676400"/>
            <a:ext cx="685800" cy="1371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5410200" y="1676400"/>
            <a:ext cx="685800" cy="1371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2209800" y="838200"/>
            <a:ext cx="9906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p:cNvSpPr/>
          <p:nvPr/>
        </p:nvSpPr>
        <p:spPr>
          <a:xfrm>
            <a:off x="228600" y="533400"/>
            <a:ext cx="9144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p:cNvSpPr/>
          <p:nvPr/>
        </p:nvSpPr>
        <p:spPr>
          <a:xfrm>
            <a:off x="7848600" y="0"/>
            <a:ext cx="4572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TextBox 15"/>
          <p:cNvSpPr txBox="1"/>
          <p:nvPr/>
        </p:nvSpPr>
        <p:spPr>
          <a:xfrm>
            <a:off x="3886201" y="990601"/>
            <a:ext cx="3571067" cy="276999"/>
          </a:xfrm>
          <a:prstGeom prst="rect">
            <a:avLst/>
          </a:prstGeom>
          <a:noFill/>
        </p:spPr>
        <p:txBody>
          <a:bodyPr wrap="square" rtlCol="0">
            <a:spAutoFit/>
          </a:bodyPr>
          <a:lstStyle/>
          <a:p>
            <a:r>
              <a:rPr lang="en-US" sz="1200" dirty="0" smtClean="0">
                <a:solidFill>
                  <a:srgbClr val="FF0000"/>
                </a:solidFill>
              </a:rPr>
              <a:t>Click on the teachers name to send an email</a:t>
            </a:r>
            <a:endParaRPr lang="en-US" sz="1200" dirty="0">
              <a:solidFill>
                <a:srgbClr val="FF0000"/>
              </a:solidFill>
            </a:endParaRPr>
          </a:p>
        </p:txBody>
      </p:sp>
      <p:cxnSp>
        <p:nvCxnSpPr>
          <p:cNvPr id="18" name="Straight Arrow Connector 17"/>
          <p:cNvCxnSpPr/>
          <p:nvPr/>
        </p:nvCxnSpPr>
        <p:spPr>
          <a:xfrm flipH="1">
            <a:off x="6096000" y="1295400"/>
            <a:ext cx="990600" cy="6096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21" name="Rectangle 20"/>
          <p:cNvSpPr/>
          <p:nvPr/>
        </p:nvSpPr>
        <p:spPr>
          <a:xfrm>
            <a:off x="2133600" y="4114801"/>
            <a:ext cx="4724400" cy="1015663"/>
          </a:xfrm>
          <a:prstGeom prst="rect">
            <a:avLst/>
          </a:prstGeom>
        </p:spPr>
        <p:txBody>
          <a:bodyPr wrap="square">
            <a:spAutoFit/>
          </a:bodyPr>
          <a:lstStyle/>
          <a:p>
            <a:r>
              <a:rPr lang="en-US" sz="1200" dirty="0" smtClean="0">
                <a:solidFill>
                  <a:srgbClr val="FF0000"/>
                </a:solidFill>
              </a:rPr>
              <a:t>**</a:t>
            </a:r>
            <a:r>
              <a:rPr lang="en-US" sz="1200" u="sng" dirty="0" smtClean="0">
                <a:solidFill>
                  <a:srgbClr val="FF0000"/>
                </a:solidFill>
              </a:rPr>
              <a:t>Note</a:t>
            </a:r>
            <a:r>
              <a:rPr lang="en-US" sz="1200" dirty="0" smtClean="0"/>
              <a:t>: To use the e-mail function, your Web browser</a:t>
            </a:r>
          </a:p>
          <a:p>
            <a:r>
              <a:rPr lang="en-US" sz="1200" dirty="0" smtClean="0"/>
              <a:t>must be properly configured to automatically open an e-mail </a:t>
            </a:r>
          </a:p>
          <a:p>
            <a:r>
              <a:rPr lang="en-US" sz="1200" dirty="0" smtClean="0"/>
              <a:t>application, and the e-mail application must be properly </a:t>
            </a:r>
          </a:p>
          <a:p>
            <a:r>
              <a:rPr lang="en-US" sz="1200" dirty="0" smtClean="0"/>
              <a:t>configured to send e-mail messages. </a:t>
            </a:r>
          </a:p>
          <a:p>
            <a:r>
              <a:rPr lang="en-US" sz="1200" dirty="0" smtClean="0"/>
              <a:t> </a:t>
            </a:r>
            <a:endParaRPr lang="en-US" sz="1200" dirty="0"/>
          </a:p>
        </p:txBody>
      </p:sp>
      <p:sp>
        <p:nvSpPr>
          <p:cNvPr id="17" name="TextBox 16"/>
          <p:cNvSpPr txBox="1"/>
          <p:nvPr/>
        </p:nvSpPr>
        <p:spPr>
          <a:xfrm>
            <a:off x="1676400" y="152400"/>
            <a:ext cx="3895618" cy="276999"/>
          </a:xfrm>
          <a:prstGeom prst="rect">
            <a:avLst/>
          </a:prstGeom>
          <a:noFill/>
        </p:spPr>
        <p:txBody>
          <a:bodyPr wrap="square" rtlCol="0">
            <a:spAutoFit/>
          </a:bodyPr>
          <a:lstStyle/>
          <a:p>
            <a:r>
              <a:rPr lang="en-US" sz="1200" dirty="0" smtClean="0">
                <a:solidFill>
                  <a:srgbClr val="FF0000"/>
                </a:solidFill>
              </a:rPr>
              <a:t>Select a reporting term to view teacher comments</a:t>
            </a:r>
            <a:endParaRPr lang="en-US" sz="1200" dirty="0">
              <a:solidFill>
                <a:srgbClr val="FF0000"/>
              </a:solidFill>
            </a:endParaRPr>
          </a:p>
        </p:txBody>
      </p:sp>
      <p:cxnSp>
        <p:nvCxnSpPr>
          <p:cNvPr id="20" name="Straight Arrow Connector 19"/>
          <p:cNvCxnSpPr/>
          <p:nvPr/>
        </p:nvCxnSpPr>
        <p:spPr>
          <a:xfrm flipH="1">
            <a:off x="2362200" y="609600"/>
            <a:ext cx="1219200" cy="6858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p:cNvPicPr>
            <a:picLocks noChangeAspect="1" noChangeArrowheads="1"/>
          </p:cNvPicPr>
          <p:nvPr/>
        </p:nvPicPr>
        <p:blipFill>
          <a:blip r:embed="rId2" cstate="print"/>
          <a:srcRect/>
          <a:stretch>
            <a:fillRect/>
          </a:stretch>
        </p:blipFill>
        <p:spPr bwMode="auto">
          <a:xfrm>
            <a:off x="-152400" y="-152400"/>
            <a:ext cx="9296400" cy="7239000"/>
          </a:xfrm>
          <a:prstGeom prst="rect">
            <a:avLst/>
          </a:prstGeom>
          <a:noFill/>
          <a:ln w="9525">
            <a:noFill/>
            <a:miter lim="800000"/>
            <a:headEnd/>
            <a:tailEnd/>
          </a:ln>
        </p:spPr>
      </p:pic>
      <p:sp>
        <p:nvSpPr>
          <p:cNvPr id="8" name="Rectangle 7"/>
          <p:cNvSpPr/>
          <p:nvPr/>
        </p:nvSpPr>
        <p:spPr>
          <a:xfrm>
            <a:off x="3581400" y="2209800"/>
            <a:ext cx="914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4267200" y="1447800"/>
            <a:ext cx="5334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p:cNvSpPr/>
          <p:nvPr/>
        </p:nvSpPr>
        <p:spPr>
          <a:xfrm>
            <a:off x="4267200" y="1600200"/>
            <a:ext cx="5334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p:cNvSpPr/>
          <p:nvPr/>
        </p:nvSpPr>
        <p:spPr>
          <a:xfrm>
            <a:off x="4267200" y="1752600"/>
            <a:ext cx="7620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p:nvSpPr>
        <p:spPr>
          <a:xfrm>
            <a:off x="304800" y="304800"/>
            <a:ext cx="914400" cy="2286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p:cNvSpPr/>
          <p:nvPr/>
        </p:nvSpPr>
        <p:spPr>
          <a:xfrm>
            <a:off x="7848600" y="-152400"/>
            <a:ext cx="381000" cy="152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TextBox 17"/>
          <p:cNvSpPr txBox="1"/>
          <p:nvPr/>
        </p:nvSpPr>
        <p:spPr>
          <a:xfrm>
            <a:off x="1143000" y="3048001"/>
            <a:ext cx="8474368" cy="276999"/>
          </a:xfrm>
          <a:prstGeom prst="rect">
            <a:avLst/>
          </a:prstGeom>
          <a:noFill/>
        </p:spPr>
        <p:txBody>
          <a:bodyPr wrap="square" rtlCol="0">
            <a:spAutoFit/>
          </a:bodyPr>
          <a:lstStyle/>
          <a:p>
            <a:r>
              <a:rPr lang="en-US" sz="1200" dirty="0" smtClean="0">
                <a:solidFill>
                  <a:srgbClr val="FF0000"/>
                </a:solidFill>
              </a:rPr>
              <a:t>**Under Account Preferences you can change your username and password.  Click on the pencil to edit.</a:t>
            </a:r>
            <a:endParaRPr lang="en-US" sz="1200" dirty="0">
              <a:solidFill>
                <a:srgbClr val="FF0000"/>
              </a:solidFill>
            </a:endParaRPr>
          </a:p>
        </p:txBody>
      </p:sp>
      <p:cxnSp>
        <p:nvCxnSpPr>
          <p:cNvPr id="20" name="Straight Arrow Connector 19"/>
          <p:cNvCxnSpPr/>
          <p:nvPr/>
        </p:nvCxnSpPr>
        <p:spPr>
          <a:xfrm flipV="1">
            <a:off x="3657600" y="2590800"/>
            <a:ext cx="685800" cy="4572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22" name="TextBox 21"/>
          <p:cNvSpPr txBox="1"/>
          <p:nvPr/>
        </p:nvSpPr>
        <p:spPr>
          <a:xfrm>
            <a:off x="1752602" y="1"/>
            <a:ext cx="5290231" cy="276999"/>
          </a:xfrm>
          <a:prstGeom prst="rect">
            <a:avLst/>
          </a:prstGeom>
          <a:noFill/>
        </p:spPr>
        <p:txBody>
          <a:bodyPr wrap="square" rtlCol="0">
            <a:spAutoFit/>
          </a:bodyPr>
          <a:lstStyle/>
          <a:p>
            <a:r>
              <a:rPr lang="en-US" sz="1200" dirty="0" smtClean="0">
                <a:solidFill>
                  <a:srgbClr val="FF0000"/>
                </a:solidFill>
              </a:rPr>
              <a:t>To add additional students to your account select the Students tab.</a:t>
            </a:r>
            <a:endParaRPr lang="en-US" sz="1200" dirty="0">
              <a:solidFill>
                <a:srgbClr val="FF0000"/>
              </a:solidFill>
            </a:endParaRPr>
          </a:p>
        </p:txBody>
      </p:sp>
      <p:cxnSp>
        <p:nvCxnSpPr>
          <p:cNvPr id="24" name="Straight Arrow Connector 23"/>
          <p:cNvCxnSpPr/>
          <p:nvPr/>
        </p:nvCxnSpPr>
        <p:spPr>
          <a:xfrm flipH="1">
            <a:off x="1752600" y="304800"/>
            <a:ext cx="914400" cy="3048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p:cNvPicPr>
            <a:picLocks noChangeAspect="1" noChangeArrowheads="1"/>
          </p:cNvPicPr>
          <p:nvPr/>
        </p:nvPicPr>
        <p:blipFill>
          <a:blip r:embed="rId2" cstate="print"/>
          <a:srcRect/>
          <a:stretch>
            <a:fillRect/>
          </a:stretch>
        </p:blipFill>
        <p:spPr bwMode="auto">
          <a:xfrm>
            <a:off x="0" y="0"/>
            <a:ext cx="18288000" cy="10287000"/>
          </a:xfrm>
          <a:prstGeom prst="rect">
            <a:avLst/>
          </a:prstGeom>
          <a:noFill/>
          <a:ln w="9525">
            <a:noFill/>
            <a:miter lim="800000"/>
            <a:headEnd/>
            <a:tailEnd/>
          </a:ln>
        </p:spPr>
      </p:pic>
      <p:sp>
        <p:nvSpPr>
          <p:cNvPr id="3" name="Rectangle 2"/>
          <p:cNvSpPr/>
          <p:nvPr/>
        </p:nvSpPr>
        <p:spPr>
          <a:xfrm>
            <a:off x="609600" y="685800"/>
            <a:ext cx="1828800" cy="3048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Rectangle 3"/>
          <p:cNvSpPr/>
          <p:nvPr/>
        </p:nvSpPr>
        <p:spPr>
          <a:xfrm>
            <a:off x="2590800" y="2590800"/>
            <a:ext cx="914400" cy="914400"/>
          </a:xfrm>
          <a:prstGeom prst="rect">
            <a:avLst/>
          </a:prstGeom>
          <a:solidFill>
            <a:schemeClr val="bg1">
              <a:lumMod val="8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p:nvSpPr>
        <p:spPr>
          <a:xfrm rot="10800000" flipV="1">
            <a:off x="2895600" y="3779750"/>
            <a:ext cx="9410184" cy="276999"/>
          </a:xfrm>
          <a:prstGeom prst="rect">
            <a:avLst/>
          </a:prstGeom>
          <a:noFill/>
        </p:spPr>
        <p:txBody>
          <a:bodyPr wrap="square" rtlCol="0">
            <a:spAutoFit/>
          </a:bodyPr>
          <a:lstStyle/>
          <a:p>
            <a:r>
              <a:rPr lang="en-US" sz="1200" dirty="0" smtClean="0">
                <a:solidFill>
                  <a:srgbClr val="FF0000"/>
                </a:solidFill>
              </a:rPr>
              <a:t>*Click on the Add button to add more students to your account.</a:t>
            </a:r>
            <a:endParaRPr lang="en-US" sz="1200" dirty="0">
              <a:solidFill>
                <a:srgbClr val="FF0000"/>
              </a:solidFill>
            </a:endParaRPr>
          </a:p>
        </p:txBody>
      </p:sp>
      <p:cxnSp>
        <p:nvCxnSpPr>
          <p:cNvPr id="7" name="Straight Arrow Connector 6"/>
          <p:cNvCxnSpPr/>
          <p:nvPr/>
        </p:nvCxnSpPr>
        <p:spPr>
          <a:xfrm flipV="1">
            <a:off x="5029200" y="2667000"/>
            <a:ext cx="762000" cy="990600"/>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2362200" y="4343401"/>
            <a:ext cx="7772400" cy="261610"/>
          </a:xfrm>
          <a:prstGeom prst="rect">
            <a:avLst/>
          </a:prstGeom>
          <a:noFill/>
        </p:spPr>
        <p:txBody>
          <a:bodyPr wrap="square" rtlCol="0">
            <a:spAutoFit/>
          </a:bodyPr>
          <a:lstStyle/>
          <a:p>
            <a:r>
              <a:rPr lang="en-US" sz="1100" dirty="0" smtClean="0">
                <a:solidFill>
                  <a:srgbClr val="FF0000"/>
                </a:solidFill>
              </a:rPr>
              <a:t>**Enter your students name and the ID and Password given to you by the Data Manager and Submit.</a:t>
            </a:r>
            <a:endParaRPr lang="en-US" sz="1100" dirty="0">
              <a:solidFill>
                <a:srgbClr val="FF0000"/>
              </a:solidFill>
            </a:endParaRP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u="sng" dirty="0" smtClean="0"/>
              <a:t>Contact Information</a:t>
            </a:r>
            <a:br>
              <a:rPr lang="en-US" u="sng" dirty="0" smtClean="0"/>
            </a:br>
            <a:r>
              <a:rPr lang="en-US" sz="1200" dirty="0" smtClean="0"/>
              <a:t/>
            </a:r>
            <a:br>
              <a:rPr lang="en-US" sz="1200" dirty="0" smtClean="0"/>
            </a:br>
            <a:r>
              <a:rPr lang="en-US" sz="1200" dirty="0" smtClean="0">
                <a:solidFill>
                  <a:srgbClr val="FF0000"/>
                </a:solidFill>
              </a:rPr>
              <a:t>If you have any questions or concerns about accessing the Parent Portal, please contact the Data Manager at the school where your child attends</a:t>
            </a:r>
            <a:endParaRPr lang="en-US" dirty="0">
              <a:solidFill>
                <a:srgbClr val="FF0000"/>
              </a:solidFill>
            </a:endParaRPr>
          </a:p>
        </p:txBody>
      </p:sp>
      <p:sp>
        <p:nvSpPr>
          <p:cNvPr id="3" name="Text Placeholder 2"/>
          <p:cNvSpPr>
            <a:spLocks noGrp="1"/>
          </p:cNvSpPr>
          <p:nvPr>
            <p:ph type="body" idx="1"/>
          </p:nvPr>
        </p:nvSpPr>
        <p:spPr>
          <a:xfrm rot="10800000" flipV="1">
            <a:off x="457201" y="5410200"/>
            <a:ext cx="4040188" cy="807718"/>
          </a:xfrm>
          <a:solidFill>
            <a:schemeClr val="bg1"/>
          </a:solidFill>
          <a:ln>
            <a:solidFill>
              <a:schemeClr val="bg1"/>
            </a:solidFill>
          </a:ln>
        </p:spPr>
        <p:txBody>
          <a:bodyPr>
            <a:normAutofit/>
          </a:bodyPr>
          <a:lstStyle/>
          <a:p>
            <a:endParaRPr lang="en-US" dirty="0"/>
          </a:p>
        </p:txBody>
      </p:sp>
      <p:sp>
        <p:nvSpPr>
          <p:cNvPr id="4" name="Text Placeholder 3"/>
          <p:cNvSpPr>
            <a:spLocks noGrp="1"/>
          </p:cNvSpPr>
          <p:nvPr>
            <p:ph type="body" sz="half" idx="3"/>
          </p:nvPr>
        </p:nvSpPr>
        <p:spPr>
          <a:xfrm>
            <a:off x="4645027" y="5410200"/>
            <a:ext cx="4041775" cy="762000"/>
          </a:xfrm>
          <a:solidFill>
            <a:schemeClr val="bg1"/>
          </a:solidFill>
          <a:ln>
            <a:solidFill>
              <a:schemeClr val="bg1"/>
            </a:solidFill>
          </a:ln>
        </p:spPr>
        <p:txBody>
          <a:bodyPr>
            <a:normAutofit/>
          </a:bodyPr>
          <a:lstStyle/>
          <a:p>
            <a:endParaRPr lang="en-US" dirty="0"/>
          </a:p>
        </p:txBody>
      </p:sp>
      <p:sp>
        <p:nvSpPr>
          <p:cNvPr id="5" name="Content Placeholder 4"/>
          <p:cNvSpPr>
            <a:spLocks noGrp="1"/>
          </p:cNvSpPr>
          <p:nvPr>
            <p:ph sz="quarter" idx="2"/>
          </p:nvPr>
        </p:nvSpPr>
        <p:spPr/>
        <p:txBody>
          <a:bodyPr>
            <a:normAutofit/>
          </a:bodyPr>
          <a:lstStyle/>
          <a:p>
            <a:endParaRPr lang="en-US" sz="1600" dirty="0" smtClean="0"/>
          </a:p>
          <a:p>
            <a:pPr>
              <a:buNone/>
            </a:pPr>
            <a:r>
              <a:rPr lang="en-US" sz="1600" dirty="0" smtClean="0"/>
              <a:t>    </a:t>
            </a:r>
            <a:r>
              <a:rPr lang="en-US" sz="1400" b="1" u="sng" dirty="0" smtClean="0"/>
              <a:t>Buckland Elementary</a:t>
            </a:r>
          </a:p>
          <a:p>
            <a:pPr>
              <a:buNone/>
            </a:pPr>
            <a:r>
              <a:rPr lang="en-US" sz="1400" dirty="0" smtClean="0"/>
              <a:t>    Emma Hall …(252) 357-1611</a:t>
            </a:r>
          </a:p>
          <a:p>
            <a:pPr lvl="1">
              <a:buNone/>
            </a:pPr>
            <a:endParaRPr lang="en-US" sz="1400" dirty="0" smtClean="0"/>
          </a:p>
          <a:p>
            <a:pPr lvl="1">
              <a:buNone/>
            </a:pPr>
            <a:r>
              <a:rPr lang="en-US" sz="1400" b="1" u="sng" dirty="0" smtClean="0"/>
              <a:t>Gatesville Elementary</a:t>
            </a:r>
          </a:p>
          <a:p>
            <a:pPr lvl="1">
              <a:buNone/>
            </a:pPr>
            <a:r>
              <a:rPr lang="en-US" sz="1400" dirty="0" smtClean="0"/>
              <a:t>Lisa Jernigan…(252) 357-0613</a:t>
            </a:r>
          </a:p>
          <a:p>
            <a:pPr lvl="1">
              <a:buNone/>
            </a:pPr>
            <a:endParaRPr lang="en-US" sz="1400" dirty="0" smtClean="0"/>
          </a:p>
          <a:p>
            <a:pPr lvl="1">
              <a:buNone/>
            </a:pPr>
            <a:r>
              <a:rPr lang="en-US" sz="1400" b="1" u="sng" dirty="0" smtClean="0"/>
              <a:t>T.S. Cooper Elementary</a:t>
            </a:r>
          </a:p>
          <a:p>
            <a:pPr lvl="1">
              <a:buNone/>
            </a:pPr>
            <a:r>
              <a:rPr lang="en-US" sz="1400" dirty="0" smtClean="0"/>
              <a:t>Barbara Knight…(252) 465-4091</a:t>
            </a:r>
          </a:p>
          <a:p>
            <a:pPr lvl="1"/>
            <a:endParaRPr lang="en-US" sz="1400" dirty="0" smtClean="0"/>
          </a:p>
          <a:p>
            <a:pPr lvl="1"/>
            <a:endParaRPr lang="en-US" sz="1600" dirty="0" smtClean="0"/>
          </a:p>
          <a:p>
            <a:pPr lvl="1"/>
            <a:endParaRPr lang="en-US" sz="1600" dirty="0"/>
          </a:p>
        </p:txBody>
      </p:sp>
      <p:sp>
        <p:nvSpPr>
          <p:cNvPr id="6" name="Content Placeholder 5"/>
          <p:cNvSpPr>
            <a:spLocks noGrp="1"/>
          </p:cNvSpPr>
          <p:nvPr>
            <p:ph sz="quarter" idx="4"/>
          </p:nvPr>
        </p:nvSpPr>
        <p:spPr/>
        <p:txBody>
          <a:bodyPr/>
          <a:lstStyle/>
          <a:p>
            <a:endParaRPr lang="en-US" sz="1800" dirty="0" smtClean="0"/>
          </a:p>
          <a:p>
            <a:pPr>
              <a:buNone/>
            </a:pPr>
            <a:r>
              <a:rPr lang="en-US" sz="1400" dirty="0" smtClean="0"/>
              <a:t>    </a:t>
            </a:r>
            <a:r>
              <a:rPr lang="en-US" sz="1400" b="1" u="sng" dirty="0" smtClean="0"/>
              <a:t>Central Middle School</a:t>
            </a:r>
          </a:p>
          <a:p>
            <a:pPr>
              <a:buNone/>
            </a:pPr>
            <a:r>
              <a:rPr lang="en-US" sz="1400" dirty="0" smtClean="0"/>
              <a:t>    Kristen Ward…(252) 357-0470</a:t>
            </a:r>
          </a:p>
          <a:p>
            <a:endParaRPr lang="en-US" sz="1400" dirty="0" smtClean="0"/>
          </a:p>
          <a:p>
            <a:pPr>
              <a:buNone/>
            </a:pPr>
            <a:r>
              <a:rPr lang="en-US" sz="1400" dirty="0" smtClean="0"/>
              <a:t>    </a:t>
            </a:r>
            <a:r>
              <a:rPr lang="en-US" sz="1400" b="1" u="sng" dirty="0" smtClean="0"/>
              <a:t>Gates County Senior High School</a:t>
            </a:r>
          </a:p>
          <a:p>
            <a:pPr>
              <a:buNone/>
            </a:pPr>
            <a:r>
              <a:rPr lang="en-US" sz="1400" dirty="0" smtClean="0"/>
              <a:t>    Michelle Gregory…(252) 357-0720</a:t>
            </a:r>
          </a:p>
          <a:p>
            <a:endParaRPr lang="en-US" sz="1400" b="1" u="sng" dirty="0" smtClean="0"/>
          </a:p>
          <a:p>
            <a:pPr>
              <a:buNone/>
            </a:pPr>
            <a:r>
              <a:rPr lang="en-US" sz="1400" b="1" dirty="0" smtClean="0"/>
              <a:t> </a:t>
            </a:r>
            <a:r>
              <a:rPr lang="en-US" sz="1400" dirty="0" smtClean="0"/>
              <a:t>   </a:t>
            </a:r>
            <a:r>
              <a:rPr lang="en-US" sz="1400" b="1" u="sng" dirty="0" smtClean="0"/>
              <a:t>Central Office</a:t>
            </a:r>
            <a:endParaRPr lang="en-US" sz="1400" dirty="0" smtClean="0"/>
          </a:p>
          <a:p>
            <a:pPr>
              <a:buNone/>
            </a:pPr>
            <a:r>
              <a:rPr lang="en-US" sz="1400" dirty="0" smtClean="0"/>
              <a:t>    Lola </a:t>
            </a:r>
            <a:r>
              <a:rPr lang="en-US" sz="1400" dirty="0" err="1" smtClean="0"/>
              <a:t>Rountree</a:t>
            </a:r>
            <a:r>
              <a:rPr lang="en-US" sz="1400" dirty="0" smtClean="0"/>
              <a:t>…(252) 357-1113 ext 36</a:t>
            </a:r>
          </a:p>
          <a:p>
            <a:pPr>
              <a:buNone/>
            </a:pPr>
            <a:r>
              <a:rPr lang="en-US" sz="1400" dirty="0" smtClean="0"/>
              <a:t>    Lauren </a:t>
            </a:r>
            <a:r>
              <a:rPr lang="en-US" sz="1400" dirty="0" err="1" smtClean="0"/>
              <a:t>Hargett</a:t>
            </a:r>
            <a:r>
              <a:rPr lang="en-US" sz="1400" dirty="0" smtClean="0"/>
              <a:t>…(252) 357-1113 ext 28</a:t>
            </a:r>
          </a:p>
          <a:p>
            <a:pPr>
              <a:buNone/>
            </a:pPr>
            <a:endParaRPr lang="en-US" sz="1600" dirty="0"/>
          </a:p>
        </p:txBody>
      </p:sp>
      <p:pic>
        <p:nvPicPr>
          <p:cNvPr id="5122" name="Picture 2" descr="C:\Users\Lauren\AppData\Local\Microsoft\Windows\Temporary Internet Files\Content.IE5\66OAS0BO\MC900382578[1].jpg"/>
          <p:cNvPicPr>
            <a:picLocks noChangeAspect="1" noChangeArrowheads="1"/>
          </p:cNvPicPr>
          <p:nvPr/>
        </p:nvPicPr>
        <p:blipFill>
          <a:blip r:embed="rId2" cstate="print"/>
          <a:srcRect/>
          <a:stretch>
            <a:fillRect/>
          </a:stretch>
        </p:blipFill>
        <p:spPr bwMode="auto">
          <a:xfrm>
            <a:off x="2590800" y="4191000"/>
            <a:ext cx="3657600" cy="2514600"/>
          </a:xfrm>
          <a:prstGeom prst="rect">
            <a:avLst/>
          </a:prstGeom>
          <a:noFill/>
        </p:spPr>
      </p:pic>
    </p:spTree>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oncourse">
  <a:themeElements>
    <a:clrScheme name="Concourse">
      <a:dk1>
        <a:sysClr val="windowText" lastClr="000000"/>
      </a:dk1>
      <a:lt1>
        <a:sysClr val="window" lastClr="FFFFFF"/>
      </a:lt1>
      <a:dk2>
        <a:srgbClr val="464646"/>
      </a:dk2>
      <a:lt2>
        <a:srgbClr val="DEF5FA"/>
      </a:lt2>
      <a:accent1>
        <a:srgbClr val="2DA2BF"/>
      </a:accent1>
      <a:accent2>
        <a:srgbClr val="DA1F28"/>
      </a:accent2>
      <a:accent3>
        <a:srgbClr val="EB641B"/>
      </a:accent3>
      <a:accent4>
        <a:srgbClr val="39639D"/>
      </a:accent4>
      <a:accent5>
        <a:srgbClr val="474B78"/>
      </a:accent5>
      <a:accent6>
        <a:srgbClr val="7D3C4A"/>
      </a:accent6>
      <a:hlink>
        <a:srgbClr val="FF8119"/>
      </a:hlink>
      <a:folHlink>
        <a:srgbClr val="44B9E8"/>
      </a:folHlink>
    </a:clrScheme>
    <a:fontScheme name="Concourse">
      <a:maj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ajorFont>
      <a:min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55000"/>
                <a:satMod val="300000"/>
              </a:schemeClr>
            </a:gs>
            <a:gs pos="40000">
              <a:schemeClr val="phClr">
                <a:tint val="65000"/>
                <a:satMod val="300000"/>
              </a:schemeClr>
            </a:gs>
            <a:gs pos="100000">
              <a:schemeClr val="phClr">
                <a:shade val="65000"/>
                <a:satMod val="300000"/>
              </a:schemeClr>
            </a:gs>
          </a:gsLst>
          <a:path path="circle">
            <a:fillToRect l="65000" b="98000"/>
          </a:path>
        </a:gradFill>
        <a:blipFill>
          <a:blip xmlns:r="http://schemas.openxmlformats.org/officeDocument/2006/relationships" r:embed="rId1">
            <a:duotone>
              <a:schemeClr val="phClr">
                <a:shade val="60000"/>
                <a:satMod val="110000"/>
              </a:schemeClr>
              <a:schemeClr val="phClr">
                <a:tint val="95000"/>
              </a:schemeClr>
            </a:duotone>
          </a:blip>
          <a:tile tx="0" ty="0" sx="50000" sy="5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Concourse</Template>
  <TotalTime>1205</TotalTime>
  <Words>832</Words>
  <Application>Microsoft Office PowerPoint</Application>
  <PresentationFormat>On-screen Show (4:3)</PresentationFormat>
  <Paragraphs>82</Paragraphs>
  <Slides>17</Slides>
  <Notes>2</Notes>
  <HiddenSlides>0</HiddenSlides>
  <MMClips>0</MMClips>
  <ScaleCrop>false</ScaleCrop>
  <HeadingPairs>
    <vt:vector size="4" baseType="variant">
      <vt:variant>
        <vt:lpstr>Theme</vt:lpstr>
      </vt:variant>
      <vt:variant>
        <vt:i4>1</vt:i4>
      </vt:variant>
      <vt:variant>
        <vt:lpstr>Slide Titles</vt:lpstr>
      </vt:variant>
      <vt:variant>
        <vt:i4>17</vt:i4>
      </vt:variant>
    </vt:vector>
  </HeadingPairs>
  <TitlesOfParts>
    <vt:vector size="18" baseType="lpstr">
      <vt:lpstr>Concourse</vt:lpstr>
      <vt:lpstr>   Parent Portal  User Guide  </vt:lpstr>
      <vt:lpstr>Getting Started</vt:lpstr>
      <vt:lpstr> How to Access Parent Portal https://gates.powerschool.com/public </vt:lpstr>
      <vt:lpstr> Creating Your Parent Account </vt:lpstr>
      <vt:lpstr>Creating your Account Cont.</vt:lpstr>
      <vt:lpstr>Available Information</vt:lpstr>
      <vt:lpstr>Slide 7</vt:lpstr>
      <vt:lpstr>Slide 8</vt:lpstr>
      <vt:lpstr>Slide 9</vt:lpstr>
      <vt:lpstr>Slide 10</vt:lpstr>
      <vt:lpstr>Slide 11</vt:lpstr>
      <vt:lpstr>Slide 12</vt:lpstr>
      <vt:lpstr>Slide 13</vt:lpstr>
      <vt:lpstr>Slide 14</vt:lpstr>
      <vt:lpstr>Slide 15</vt:lpstr>
      <vt:lpstr>Slide 16</vt:lpstr>
      <vt:lpstr>Contact Information  If you have any questions or concerns about accessing the Parent Portal, please contact the Data Manager at the school where your child attends</vt:lpstr>
    </vt:vector>
  </TitlesOfParts>
  <Company>Microsoft</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PowerSchool Parent Portal  User Guide</dc:title>
  <dc:creator>Lauren</dc:creator>
  <cp:lastModifiedBy>Lauren</cp:lastModifiedBy>
  <cp:revision>191</cp:revision>
  <dcterms:created xsi:type="dcterms:W3CDTF">2013-11-12T15:58:04Z</dcterms:created>
  <dcterms:modified xsi:type="dcterms:W3CDTF">2013-12-09T17:24:44Z</dcterms:modified>
</cp:coreProperties>
</file>